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4" r:id="rId4"/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13716000" cx="24384000"/>
  <p:notesSz cx="6858000" cy="9144000"/>
  <p:embeddedFontLst>
    <p:embeddedFont>
      <p:font typeface="Staatliches"/>
      <p:regular r:id="rId48"/>
    </p:embeddedFont>
    <p:embeddedFont>
      <p:font typeface="Proxima Nova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BenchNine"/>
      <p:regular r:id="rId57"/>
      <p:bold r:id="rId58"/>
    </p:embeddedFont>
    <p:embeddedFont>
      <p:font typeface="Didact Gothic"/>
      <p:regular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Clicker Script"/>
      <p:regular r:id="rId64"/>
    </p:embeddedFont>
    <p:embeddedFont>
      <p:font typeface="Comfortaa"/>
      <p:regular r:id="rId65"/>
      <p:bold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7" roundtripDataSignature="AMtx7mhtiNYSNdYLxWLCwSGv3UK5JLCM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Staatliches-regular.fntdata"/><Relationship Id="rId47" Type="http://schemas.openxmlformats.org/officeDocument/2006/relationships/slide" Target="slides/slide41.xml"/><Relationship Id="rId49" Type="http://schemas.openxmlformats.org/officeDocument/2006/relationships/font" Target="fonts/ProximaNova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4.xml"/><Relationship Id="rId64" Type="http://schemas.openxmlformats.org/officeDocument/2006/relationships/font" Target="fonts/ClickerScript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66" Type="http://schemas.openxmlformats.org/officeDocument/2006/relationships/font" Target="fonts/Comfortaa-bold.fntdata"/><Relationship Id="rId21" Type="http://schemas.openxmlformats.org/officeDocument/2006/relationships/slide" Target="slides/slide15.xml"/><Relationship Id="rId65" Type="http://schemas.openxmlformats.org/officeDocument/2006/relationships/font" Target="fonts/Comfortaa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customschemas.google.com/relationships/presentationmetadata" Target="meta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italic.fntdata"/><Relationship Id="rId50" Type="http://schemas.openxmlformats.org/officeDocument/2006/relationships/font" Target="fonts/ProximaNova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bold.fntdata"/><Relationship Id="rId13" Type="http://schemas.openxmlformats.org/officeDocument/2006/relationships/slide" Target="slides/slide7.xml"/><Relationship Id="rId57" Type="http://schemas.openxmlformats.org/officeDocument/2006/relationships/font" Target="fonts/BenchNine-regular.fntdata"/><Relationship Id="rId12" Type="http://schemas.openxmlformats.org/officeDocument/2006/relationships/slide" Target="slides/slide6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59" Type="http://schemas.openxmlformats.org/officeDocument/2006/relationships/font" Target="fonts/DidactGothic-regular.fntdata"/><Relationship Id="rId14" Type="http://schemas.openxmlformats.org/officeDocument/2006/relationships/slide" Target="slides/slide8.xml"/><Relationship Id="rId58" Type="http://schemas.openxmlformats.org/officeDocument/2006/relationships/font" Target="fonts/BenchNine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e2b785db6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e2b785db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e2b785db6b_0_3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e2b785db6b_0_3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e2b785db6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e2b785db6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e2b785db6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e2b785db6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e2b785db6b_0_3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e2b785db6b_0_3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analogs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e2b785db6b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e2b785db6b_0_3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three products for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application on digital literacy, another application on easy armenian, and a final application for salata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e2b785db6b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e2b785db6b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e3f4eb68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e3f4eb68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3f4eb68f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3f4eb68f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e3f4eb68f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e3f4eb68f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e2b785db6b_0_3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e2b785db6b_0_3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e3f4eb68f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e3f4eb68f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3f4eb68f8_7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e3f4eb68f8_7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e3f4eb68f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e3f4eb68f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e3f4eb68f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e3f4eb68f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3f4eb68f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3f4eb68f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e3f4eb68f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e3f4eb68f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e3f4eb68f8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e3f4eb68f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e3f4eb68f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e3f4eb68f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e3f4eb68f8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e3f4eb68f8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e2b785db6b_0_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e2b785db6b_0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e2b785db6b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e2b785db6b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e3f4eb68f8_3_4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e3f4eb68f8_3_4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e3f4eb68f8_3_4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e3f4eb68f8_3_4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e3f4eb68f8_3_4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e3f4eb68f8_3_4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e3f4eb68f8_3_4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e3f4eb68f8_3_4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e3f4eb68f8_3_4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e3f4eb68f8_3_4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e3f4eb68f8_3_5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e3f4eb68f8_3_5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e3f4eb68f8_3_5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e3f4eb68f8_3_5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e3f4eb68f8_3_5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e3f4eb68f8_3_5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e3f4eb68f8_3_5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e3f4eb68f8_3_5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e3f4eb68f8_3_5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e3f4eb68f8_3_5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e2b785db6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e2b785db6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e2b785db6b_0_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e2b785db6b_0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e2b785db6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e2b785db6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time in Armenia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e2b785db6b_0_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e2b785db6b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e2b785db6b_0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e2b785db6b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e2b785db6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e2b785db6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e2b785db6b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e2b785db6b_0_3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become the wizards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e2b785db6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e2b785db6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2b785db6b_0_111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" name="Google Shape;11;ge2b785db6b_0_111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2" name="Google Shape;12;ge2b785db6b_0_11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e2b785db6b_0_146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ge2b785db6b_0_146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7" name="Google Shape;47;ge2b785db6b_0_14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2b785db6b_0_15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2b785db6b_0_152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/>
        </p:txBody>
      </p:sp>
      <p:sp>
        <p:nvSpPr>
          <p:cNvPr id="52" name="Google Shape;52;ge2b785db6b_0_152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ge2b785db6b_0_152"/>
          <p:cNvSpPr txBox="1"/>
          <p:nvPr>
            <p:ph idx="2" type="body"/>
          </p:nvPr>
        </p:nvSpPr>
        <p:spPr>
          <a:xfrm>
            <a:off x="1201342" y="7223190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/>
        </p:txBody>
      </p:sp>
      <p:sp>
        <p:nvSpPr>
          <p:cNvPr id="54" name="Google Shape;54;ge2b785db6b_0_15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2b785db6b_0_157"/>
          <p:cNvSpPr txBox="1"/>
          <p:nvPr>
            <p:ph idx="1" type="body"/>
          </p:nvPr>
        </p:nvSpPr>
        <p:spPr>
          <a:xfrm>
            <a:off x="1206500" y="2372962"/>
            <a:ext cx="9779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/>
        </p:txBody>
      </p:sp>
      <p:sp>
        <p:nvSpPr>
          <p:cNvPr id="57" name="Google Shape;57;ge2b785db6b_0_157"/>
          <p:cNvSpPr txBox="1"/>
          <p:nvPr>
            <p:ph idx="2" type="body"/>
          </p:nvPr>
        </p:nvSpPr>
        <p:spPr>
          <a:xfrm>
            <a:off x="1206500" y="4248504"/>
            <a:ext cx="9779100" cy="8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/>
        </p:txBody>
      </p:sp>
      <p:sp>
        <p:nvSpPr>
          <p:cNvPr id="58" name="Google Shape;58;ge2b785db6b_0_157"/>
          <p:cNvSpPr/>
          <p:nvPr>
            <p:ph idx="3" type="pic"/>
          </p:nvPr>
        </p:nvSpPr>
        <p:spPr>
          <a:xfrm>
            <a:off x="12192000" y="-407266"/>
            <a:ext cx="10917000" cy="145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ge2b785db6b_0_157"/>
          <p:cNvSpPr txBox="1"/>
          <p:nvPr>
            <p:ph type="title"/>
          </p:nvPr>
        </p:nvSpPr>
        <p:spPr>
          <a:xfrm>
            <a:off x="1206500" y="1079500"/>
            <a:ext cx="9779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ge2b785db6b_0_15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2b785db6b_0_163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ge2b785db6b_0_163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/>
        </p:txBody>
      </p:sp>
      <p:sp>
        <p:nvSpPr>
          <p:cNvPr id="64" name="Google Shape;64;ge2b785db6b_0_163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/>
        </p:txBody>
      </p:sp>
      <p:sp>
        <p:nvSpPr>
          <p:cNvPr id="65" name="Google Shape;65;ge2b785db6b_0_16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_1">
  <p:cSld name="TITLE_AND_BODY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2b785db6b_0_168"/>
          <p:cNvSpPr/>
          <p:nvPr/>
        </p:nvSpPr>
        <p:spPr>
          <a:xfrm flipH="1" rot="10800000">
            <a:off x="0" y="4496100"/>
            <a:ext cx="24384000" cy="921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e2b785db6b_0_168"/>
          <p:cNvSpPr/>
          <p:nvPr/>
        </p:nvSpPr>
        <p:spPr>
          <a:xfrm>
            <a:off x="0" y="4496000"/>
            <a:ext cx="24384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e2b785db6b_0_168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70" name="Google Shape;70;ge2b785db6b_0_168"/>
          <p:cNvSpPr txBox="1"/>
          <p:nvPr>
            <p:ph idx="1" type="body"/>
          </p:nvPr>
        </p:nvSpPr>
        <p:spPr>
          <a:xfrm>
            <a:off x="1258400" y="5117533"/>
            <a:ext cx="21925500" cy="72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71" name="Google Shape;71;ge2b785db6b_0_168"/>
          <p:cNvSpPr txBox="1"/>
          <p:nvPr>
            <p:ph idx="12" type="sldNum"/>
          </p:nvPr>
        </p:nvSpPr>
        <p:spPr>
          <a:xfrm>
            <a:off x="22729444" y="12521661"/>
            <a:ext cx="1463100" cy="3798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 fontScale="2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3f4eb68f8_3_5208"/>
          <p:cNvSpPr/>
          <p:nvPr/>
        </p:nvSpPr>
        <p:spPr>
          <a:xfrm flipH="1" rot="-6998849">
            <a:off x="19488425" y="1546046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e3f4eb68f8_3_5208"/>
          <p:cNvSpPr/>
          <p:nvPr/>
        </p:nvSpPr>
        <p:spPr>
          <a:xfrm flipH="1" rot="-6998849">
            <a:off x="19969226" y="1479546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e3f4eb68f8_3_5208"/>
          <p:cNvSpPr/>
          <p:nvPr/>
        </p:nvSpPr>
        <p:spPr>
          <a:xfrm flipH="1" rot="-6998849">
            <a:off x="20823787" y="1354222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e3f4eb68f8_3_5208"/>
          <p:cNvSpPr/>
          <p:nvPr/>
        </p:nvSpPr>
        <p:spPr>
          <a:xfrm flipH="1" rot="-6998849">
            <a:off x="21313349" y="1383110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e3f4eb68f8_3_5208"/>
          <p:cNvSpPr/>
          <p:nvPr/>
        </p:nvSpPr>
        <p:spPr>
          <a:xfrm flipH="1" rot="8267524">
            <a:off x="42238" y="9826252"/>
            <a:ext cx="377527" cy="320595"/>
          </a:xfrm>
          <a:custGeom>
            <a:rect b="b" l="l" r="r" t="t"/>
            <a:pathLst>
              <a:path extrusionOk="0" h="4809" w="5663">
                <a:moveTo>
                  <a:pt x="2760" y="1"/>
                </a:moveTo>
                <a:cubicBezTo>
                  <a:pt x="2395" y="1"/>
                  <a:pt x="2026" y="60"/>
                  <a:pt x="1657" y="176"/>
                </a:cubicBezTo>
                <a:cubicBezTo>
                  <a:pt x="573" y="460"/>
                  <a:pt x="0" y="1605"/>
                  <a:pt x="170" y="2749"/>
                </a:cubicBezTo>
                <a:cubicBezTo>
                  <a:pt x="399" y="4067"/>
                  <a:pt x="1259" y="4754"/>
                  <a:pt x="2747" y="4809"/>
                </a:cubicBezTo>
                <a:cubicBezTo>
                  <a:pt x="2861" y="4754"/>
                  <a:pt x="3090" y="4754"/>
                  <a:pt x="3260" y="4754"/>
                </a:cubicBezTo>
                <a:cubicBezTo>
                  <a:pt x="4349" y="4580"/>
                  <a:pt x="5265" y="3779"/>
                  <a:pt x="5493" y="2863"/>
                </a:cubicBezTo>
                <a:cubicBezTo>
                  <a:pt x="5663" y="1893"/>
                  <a:pt x="5265" y="918"/>
                  <a:pt x="4349" y="405"/>
                </a:cubicBezTo>
                <a:cubicBezTo>
                  <a:pt x="3835" y="132"/>
                  <a:pt x="3301" y="1"/>
                  <a:pt x="2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e3f4eb68f8_3_5208"/>
          <p:cNvSpPr/>
          <p:nvPr/>
        </p:nvSpPr>
        <p:spPr>
          <a:xfrm flipH="1" rot="8267524">
            <a:off x="544969" y="13161916"/>
            <a:ext cx="274729" cy="267196"/>
          </a:xfrm>
          <a:custGeom>
            <a:rect b="b" l="l" r="r" t="t"/>
            <a:pathLst>
              <a:path extrusionOk="0" h="4008" w="4121">
                <a:moveTo>
                  <a:pt x="2518" y="0"/>
                </a:moveTo>
                <a:cubicBezTo>
                  <a:pt x="1085" y="0"/>
                  <a:pt x="0" y="801"/>
                  <a:pt x="0" y="1946"/>
                </a:cubicBezTo>
                <a:cubicBezTo>
                  <a:pt x="0" y="3204"/>
                  <a:pt x="742" y="4005"/>
                  <a:pt x="1946" y="4005"/>
                </a:cubicBezTo>
                <a:cubicBezTo>
                  <a:pt x="1982" y="4007"/>
                  <a:pt x="2018" y="4008"/>
                  <a:pt x="2053" y="4008"/>
                </a:cubicBezTo>
                <a:cubicBezTo>
                  <a:pt x="3303" y="4008"/>
                  <a:pt x="4062" y="2992"/>
                  <a:pt x="4120" y="1488"/>
                </a:cubicBezTo>
                <a:cubicBezTo>
                  <a:pt x="4120" y="572"/>
                  <a:pt x="3489" y="0"/>
                  <a:pt x="25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e3f4eb68f8_3_5208"/>
          <p:cNvSpPr/>
          <p:nvPr/>
        </p:nvSpPr>
        <p:spPr>
          <a:xfrm flipH="1" rot="8267524">
            <a:off x="1438791" y="13287632"/>
            <a:ext cx="210063" cy="209930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e3f4eb68f8_3_5208"/>
          <p:cNvSpPr/>
          <p:nvPr/>
        </p:nvSpPr>
        <p:spPr>
          <a:xfrm flipH="1" rot="8267524">
            <a:off x="650069" y="8792265"/>
            <a:ext cx="198464" cy="226930"/>
          </a:xfrm>
          <a:custGeom>
            <a:rect b="b" l="l" r="r" t="t"/>
            <a:pathLst>
              <a:path extrusionOk="0" h="3404" w="2977">
                <a:moveTo>
                  <a:pt x="1249" y="0"/>
                </a:moveTo>
                <a:cubicBezTo>
                  <a:pt x="1054" y="0"/>
                  <a:pt x="846" y="29"/>
                  <a:pt x="632" y="86"/>
                </a:cubicBezTo>
                <a:cubicBezTo>
                  <a:pt x="289" y="256"/>
                  <a:pt x="175" y="544"/>
                  <a:pt x="175" y="942"/>
                </a:cubicBezTo>
                <a:cubicBezTo>
                  <a:pt x="175" y="1400"/>
                  <a:pt x="175" y="1858"/>
                  <a:pt x="115" y="2315"/>
                </a:cubicBezTo>
                <a:cubicBezTo>
                  <a:pt x="60" y="2604"/>
                  <a:pt x="1" y="2888"/>
                  <a:pt x="230" y="3117"/>
                </a:cubicBezTo>
                <a:cubicBezTo>
                  <a:pt x="572" y="3312"/>
                  <a:pt x="905" y="3404"/>
                  <a:pt x="1218" y="3404"/>
                </a:cubicBezTo>
                <a:cubicBezTo>
                  <a:pt x="1637" y="3404"/>
                  <a:pt x="2022" y="3241"/>
                  <a:pt x="2349" y="2947"/>
                </a:cubicBezTo>
                <a:cubicBezTo>
                  <a:pt x="2862" y="2430"/>
                  <a:pt x="2976" y="1400"/>
                  <a:pt x="2578" y="773"/>
                </a:cubicBezTo>
                <a:cubicBezTo>
                  <a:pt x="2320" y="258"/>
                  <a:pt x="1836" y="0"/>
                  <a:pt x="12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e3f4eb68f8_3_5208"/>
          <p:cNvSpPr/>
          <p:nvPr/>
        </p:nvSpPr>
        <p:spPr>
          <a:xfrm flipH="1" rot="8267524">
            <a:off x="2102795" y="12682278"/>
            <a:ext cx="301529" cy="288995"/>
          </a:xfrm>
          <a:custGeom>
            <a:rect b="b" l="l" r="r" t="t"/>
            <a:pathLst>
              <a:path extrusionOk="0" h="4335" w="4523">
                <a:moveTo>
                  <a:pt x="2238" y="1"/>
                </a:moveTo>
                <a:cubicBezTo>
                  <a:pt x="1677" y="1"/>
                  <a:pt x="1152" y="227"/>
                  <a:pt x="746" y="633"/>
                </a:cubicBezTo>
                <a:cubicBezTo>
                  <a:pt x="60" y="1374"/>
                  <a:pt x="0" y="2633"/>
                  <a:pt x="572" y="3494"/>
                </a:cubicBezTo>
                <a:cubicBezTo>
                  <a:pt x="935" y="4054"/>
                  <a:pt x="1519" y="4335"/>
                  <a:pt x="2171" y="4335"/>
                </a:cubicBezTo>
                <a:cubicBezTo>
                  <a:pt x="2451" y="4335"/>
                  <a:pt x="2743" y="4283"/>
                  <a:pt x="3035" y="4180"/>
                </a:cubicBezTo>
                <a:cubicBezTo>
                  <a:pt x="4006" y="4006"/>
                  <a:pt x="4349" y="3320"/>
                  <a:pt x="4463" y="2464"/>
                </a:cubicBezTo>
                <a:cubicBezTo>
                  <a:pt x="4523" y="1548"/>
                  <a:pt x="4294" y="802"/>
                  <a:pt x="3433" y="344"/>
                </a:cubicBezTo>
                <a:cubicBezTo>
                  <a:pt x="3036" y="110"/>
                  <a:pt x="2628" y="1"/>
                  <a:pt x="22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e3f4eb68f8_3_5208"/>
          <p:cNvSpPr/>
          <p:nvPr/>
        </p:nvSpPr>
        <p:spPr>
          <a:xfrm flipH="1" rot="8267524">
            <a:off x="1425499" y="8975878"/>
            <a:ext cx="534125" cy="412460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e3f4eb68f8_3_5208"/>
          <p:cNvSpPr/>
          <p:nvPr/>
        </p:nvSpPr>
        <p:spPr>
          <a:xfrm flipH="1" rot="8267524">
            <a:off x="1166412" y="12284298"/>
            <a:ext cx="526525" cy="456326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e3f4eb68f8_3_5208"/>
          <p:cNvSpPr/>
          <p:nvPr/>
        </p:nvSpPr>
        <p:spPr>
          <a:xfrm flipH="1" rot="8267524">
            <a:off x="638449" y="8876194"/>
            <a:ext cx="83999" cy="202063"/>
          </a:xfrm>
          <a:custGeom>
            <a:rect b="b" l="l" r="r" t="t"/>
            <a:pathLst>
              <a:path extrusionOk="0" h="3031" w="1260">
                <a:moveTo>
                  <a:pt x="1259" y="0"/>
                </a:moveTo>
                <a:lnTo>
                  <a:pt x="1259" y="0"/>
                </a:lnTo>
                <a:cubicBezTo>
                  <a:pt x="458" y="115"/>
                  <a:pt x="229" y="687"/>
                  <a:pt x="115" y="1373"/>
                </a:cubicBezTo>
                <a:cubicBezTo>
                  <a:pt x="1" y="2060"/>
                  <a:pt x="170" y="2687"/>
                  <a:pt x="857" y="3031"/>
                </a:cubicBezTo>
                <a:cubicBezTo>
                  <a:pt x="1085" y="2060"/>
                  <a:pt x="802" y="971"/>
                  <a:pt x="12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e3f4eb68f8_3_5208"/>
          <p:cNvSpPr/>
          <p:nvPr/>
        </p:nvSpPr>
        <p:spPr>
          <a:xfrm flipH="1" rot="8267524">
            <a:off x="298548" y="10681483"/>
            <a:ext cx="393127" cy="337595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e3f4eb68f8_3_5208"/>
          <p:cNvSpPr/>
          <p:nvPr/>
        </p:nvSpPr>
        <p:spPr>
          <a:xfrm flipH="1" rot="8267524">
            <a:off x="1357297" y="11164616"/>
            <a:ext cx="526458" cy="504659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e3f4eb68f8_3_5208"/>
          <p:cNvSpPr/>
          <p:nvPr/>
        </p:nvSpPr>
        <p:spPr>
          <a:xfrm flipH="1" rot="8267524">
            <a:off x="2340649" y="11920869"/>
            <a:ext cx="297595" cy="282129"/>
          </a:xfrm>
          <a:custGeom>
            <a:rect b="b" l="l" r="r" t="t"/>
            <a:pathLst>
              <a:path extrusionOk="0" h="4232" w="4464">
                <a:moveTo>
                  <a:pt x="2271" y="1"/>
                </a:moveTo>
                <a:cubicBezTo>
                  <a:pt x="1898" y="1"/>
                  <a:pt x="1494" y="105"/>
                  <a:pt x="1085" y="326"/>
                </a:cubicBezTo>
                <a:cubicBezTo>
                  <a:pt x="344" y="614"/>
                  <a:pt x="170" y="1241"/>
                  <a:pt x="115" y="1928"/>
                </a:cubicBezTo>
                <a:cubicBezTo>
                  <a:pt x="55" y="2157"/>
                  <a:pt x="0" y="2445"/>
                  <a:pt x="170" y="2615"/>
                </a:cubicBezTo>
                <a:cubicBezTo>
                  <a:pt x="170" y="2958"/>
                  <a:pt x="284" y="3246"/>
                  <a:pt x="572" y="3475"/>
                </a:cubicBezTo>
                <a:cubicBezTo>
                  <a:pt x="627" y="3644"/>
                  <a:pt x="742" y="3818"/>
                  <a:pt x="971" y="3873"/>
                </a:cubicBezTo>
                <a:cubicBezTo>
                  <a:pt x="1255" y="4112"/>
                  <a:pt x="1581" y="4232"/>
                  <a:pt x="1945" y="4232"/>
                </a:cubicBezTo>
                <a:cubicBezTo>
                  <a:pt x="2020" y="4232"/>
                  <a:pt x="2096" y="4227"/>
                  <a:pt x="2175" y="4217"/>
                </a:cubicBezTo>
                <a:cubicBezTo>
                  <a:pt x="3662" y="4162"/>
                  <a:pt x="4463" y="3017"/>
                  <a:pt x="4061" y="1585"/>
                </a:cubicBezTo>
                <a:cubicBezTo>
                  <a:pt x="3861" y="582"/>
                  <a:pt x="3152" y="1"/>
                  <a:pt x="22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e3f4eb68f8_3_5208"/>
          <p:cNvSpPr/>
          <p:nvPr/>
        </p:nvSpPr>
        <p:spPr>
          <a:xfrm flipH="1" rot="8267524">
            <a:off x="1330164" y="10266634"/>
            <a:ext cx="427327" cy="375527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e3f4eb68f8_3_5208"/>
          <p:cNvSpPr/>
          <p:nvPr/>
        </p:nvSpPr>
        <p:spPr>
          <a:xfrm flipH="1" rot="8267524">
            <a:off x="-173086" y="12662369"/>
            <a:ext cx="365594" cy="328795"/>
          </a:xfrm>
          <a:custGeom>
            <a:rect b="b" l="l" r="r" t="t"/>
            <a:pathLst>
              <a:path extrusionOk="0" h="4932" w="5484">
                <a:moveTo>
                  <a:pt x="2624" y="1"/>
                </a:moveTo>
                <a:cubicBezTo>
                  <a:pt x="2341" y="1"/>
                  <a:pt x="2054" y="39"/>
                  <a:pt x="1772" y="122"/>
                </a:cubicBezTo>
                <a:cubicBezTo>
                  <a:pt x="513" y="634"/>
                  <a:pt x="0" y="1495"/>
                  <a:pt x="169" y="2694"/>
                </a:cubicBezTo>
                <a:cubicBezTo>
                  <a:pt x="169" y="2923"/>
                  <a:pt x="169" y="3097"/>
                  <a:pt x="284" y="3267"/>
                </a:cubicBezTo>
                <a:cubicBezTo>
                  <a:pt x="613" y="4312"/>
                  <a:pt x="1419" y="4932"/>
                  <a:pt x="2595" y="4932"/>
                </a:cubicBezTo>
                <a:cubicBezTo>
                  <a:pt x="2645" y="4932"/>
                  <a:pt x="2696" y="4930"/>
                  <a:pt x="2747" y="4928"/>
                </a:cubicBezTo>
                <a:cubicBezTo>
                  <a:pt x="3717" y="4928"/>
                  <a:pt x="4404" y="4470"/>
                  <a:pt x="4861" y="3669"/>
                </a:cubicBezTo>
                <a:cubicBezTo>
                  <a:pt x="5319" y="3381"/>
                  <a:pt x="5434" y="2983"/>
                  <a:pt x="5434" y="2525"/>
                </a:cubicBezTo>
                <a:cubicBezTo>
                  <a:pt x="5484" y="1082"/>
                  <a:pt x="4116" y="1"/>
                  <a:pt x="26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e3f4eb68f8_3_5208"/>
          <p:cNvSpPr/>
          <p:nvPr/>
        </p:nvSpPr>
        <p:spPr>
          <a:xfrm flipH="1" rot="8267524">
            <a:off x="731405" y="9703995"/>
            <a:ext cx="518859" cy="395060"/>
          </a:xfrm>
          <a:custGeom>
            <a:rect b="b" l="l" r="r" t="t"/>
            <a:pathLst>
              <a:path extrusionOk="0" h="5926" w="7783">
                <a:moveTo>
                  <a:pt x="5860" y="0"/>
                </a:moveTo>
                <a:cubicBezTo>
                  <a:pt x="5711" y="0"/>
                  <a:pt x="5551" y="22"/>
                  <a:pt x="5379" y="64"/>
                </a:cubicBezTo>
                <a:cubicBezTo>
                  <a:pt x="4404" y="123"/>
                  <a:pt x="3489" y="352"/>
                  <a:pt x="2573" y="696"/>
                </a:cubicBezTo>
                <a:cubicBezTo>
                  <a:pt x="2001" y="810"/>
                  <a:pt x="1429" y="865"/>
                  <a:pt x="1031" y="1323"/>
                </a:cubicBezTo>
                <a:cubicBezTo>
                  <a:pt x="344" y="1840"/>
                  <a:pt x="1" y="2467"/>
                  <a:pt x="56" y="3328"/>
                </a:cubicBezTo>
                <a:cubicBezTo>
                  <a:pt x="1" y="3611"/>
                  <a:pt x="1" y="3900"/>
                  <a:pt x="170" y="4129"/>
                </a:cubicBezTo>
                <a:cubicBezTo>
                  <a:pt x="170" y="4358"/>
                  <a:pt x="230" y="4527"/>
                  <a:pt x="459" y="4701"/>
                </a:cubicBezTo>
                <a:cubicBezTo>
                  <a:pt x="514" y="4701"/>
                  <a:pt x="514" y="4756"/>
                  <a:pt x="573" y="4815"/>
                </a:cubicBezTo>
                <a:cubicBezTo>
                  <a:pt x="628" y="4985"/>
                  <a:pt x="742" y="5159"/>
                  <a:pt x="971" y="5214"/>
                </a:cubicBezTo>
                <a:cubicBezTo>
                  <a:pt x="1145" y="5328"/>
                  <a:pt x="1260" y="5557"/>
                  <a:pt x="1544" y="5557"/>
                </a:cubicBezTo>
                <a:cubicBezTo>
                  <a:pt x="2000" y="5837"/>
                  <a:pt x="2498" y="5925"/>
                  <a:pt x="2999" y="5925"/>
                </a:cubicBezTo>
                <a:cubicBezTo>
                  <a:pt x="3317" y="5925"/>
                  <a:pt x="3636" y="5890"/>
                  <a:pt x="3947" y="5845"/>
                </a:cubicBezTo>
                <a:cubicBezTo>
                  <a:pt x="4235" y="5731"/>
                  <a:pt x="4519" y="5671"/>
                  <a:pt x="4807" y="5616"/>
                </a:cubicBezTo>
                <a:cubicBezTo>
                  <a:pt x="5608" y="5388"/>
                  <a:pt x="6350" y="4985"/>
                  <a:pt x="6638" y="4129"/>
                </a:cubicBezTo>
                <a:cubicBezTo>
                  <a:pt x="6922" y="3900"/>
                  <a:pt x="7096" y="3671"/>
                  <a:pt x="7151" y="3328"/>
                </a:cubicBezTo>
                <a:cubicBezTo>
                  <a:pt x="7494" y="2353"/>
                  <a:pt x="7783" y="1437"/>
                  <a:pt x="6922" y="581"/>
                </a:cubicBezTo>
                <a:cubicBezTo>
                  <a:pt x="6664" y="193"/>
                  <a:pt x="6311" y="0"/>
                  <a:pt x="5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e3f4eb68f8_3_5208"/>
          <p:cNvSpPr/>
          <p:nvPr/>
        </p:nvSpPr>
        <p:spPr>
          <a:xfrm flipH="1" rot="8267524">
            <a:off x="407488" y="11668672"/>
            <a:ext cx="316528" cy="327128"/>
          </a:xfrm>
          <a:custGeom>
            <a:rect b="b" l="l" r="r" t="t"/>
            <a:pathLst>
              <a:path extrusionOk="0" h="4907" w="4748">
                <a:moveTo>
                  <a:pt x="2286" y="1"/>
                </a:moveTo>
                <a:cubicBezTo>
                  <a:pt x="1453" y="1"/>
                  <a:pt x="763" y="514"/>
                  <a:pt x="344" y="1451"/>
                </a:cubicBezTo>
                <a:cubicBezTo>
                  <a:pt x="0" y="1968"/>
                  <a:pt x="0" y="2481"/>
                  <a:pt x="170" y="3053"/>
                </a:cubicBezTo>
                <a:lnTo>
                  <a:pt x="170" y="3167"/>
                </a:lnTo>
                <a:cubicBezTo>
                  <a:pt x="284" y="3854"/>
                  <a:pt x="628" y="4312"/>
                  <a:pt x="1259" y="4541"/>
                </a:cubicBezTo>
                <a:cubicBezTo>
                  <a:pt x="1619" y="4791"/>
                  <a:pt x="1979" y="4907"/>
                  <a:pt x="2347" y="4907"/>
                </a:cubicBezTo>
                <a:cubicBezTo>
                  <a:pt x="2737" y="4907"/>
                  <a:pt x="3135" y="4777"/>
                  <a:pt x="3548" y="4541"/>
                </a:cubicBezTo>
                <a:cubicBezTo>
                  <a:pt x="3777" y="4486"/>
                  <a:pt x="4006" y="4371"/>
                  <a:pt x="4061" y="4083"/>
                </a:cubicBezTo>
                <a:cubicBezTo>
                  <a:pt x="4518" y="3740"/>
                  <a:pt x="4692" y="3227"/>
                  <a:pt x="4633" y="2655"/>
                </a:cubicBezTo>
                <a:cubicBezTo>
                  <a:pt x="4747" y="2197"/>
                  <a:pt x="4633" y="1680"/>
                  <a:pt x="4349" y="1281"/>
                </a:cubicBezTo>
                <a:cubicBezTo>
                  <a:pt x="4235" y="938"/>
                  <a:pt x="4006" y="650"/>
                  <a:pt x="3662" y="480"/>
                </a:cubicBezTo>
                <a:cubicBezTo>
                  <a:pt x="3434" y="306"/>
                  <a:pt x="3205" y="78"/>
                  <a:pt x="2861" y="78"/>
                </a:cubicBezTo>
                <a:cubicBezTo>
                  <a:pt x="2664" y="26"/>
                  <a:pt x="2471" y="1"/>
                  <a:pt x="2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e3f4eb68f8_3_5208"/>
          <p:cNvSpPr/>
          <p:nvPr/>
        </p:nvSpPr>
        <p:spPr>
          <a:xfrm>
            <a:off x="22185467" y="9218669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e3f4eb68f8_3_5208"/>
          <p:cNvSpPr/>
          <p:nvPr/>
        </p:nvSpPr>
        <p:spPr>
          <a:xfrm flipH="1" rot="-506694">
            <a:off x="644330" y="433135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e3f4eb68f8_3_5208"/>
          <p:cNvSpPr/>
          <p:nvPr/>
        </p:nvSpPr>
        <p:spPr>
          <a:xfrm rot="1774813">
            <a:off x="1661766" y="1346162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e3f4eb68f8_3_5208"/>
          <p:cNvSpPr/>
          <p:nvPr/>
        </p:nvSpPr>
        <p:spPr>
          <a:xfrm flipH="1" rot="-968120">
            <a:off x="21712260" y="10884538"/>
            <a:ext cx="1049859" cy="2102180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e3f4eb68f8_3_5208"/>
          <p:cNvSpPr/>
          <p:nvPr/>
        </p:nvSpPr>
        <p:spPr>
          <a:xfrm flipH="1" rot="-7932476">
            <a:off x="16639936" y="-639415"/>
            <a:ext cx="377527" cy="320595"/>
          </a:xfrm>
          <a:custGeom>
            <a:rect b="b" l="l" r="r" t="t"/>
            <a:pathLst>
              <a:path extrusionOk="0" h="4809" w="5663">
                <a:moveTo>
                  <a:pt x="2760" y="1"/>
                </a:moveTo>
                <a:cubicBezTo>
                  <a:pt x="2395" y="1"/>
                  <a:pt x="2026" y="60"/>
                  <a:pt x="1657" y="176"/>
                </a:cubicBezTo>
                <a:cubicBezTo>
                  <a:pt x="573" y="460"/>
                  <a:pt x="0" y="1605"/>
                  <a:pt x="170" y="2749"/>
                </a:cubicBezTo>
                <a:cubicBezTo>
                  <a:pt x="399" y="4067"/>
                  <a:pt x="1259" y="4754"/>
                  <a:pt x="2747" y="4809"/>
                </a:cubicBezTo>
                <a:cubicBezTo>
                  <a:pt x="2861" y="4754"/>
                  <a:pt x="3090" y="4754"/>
                  <a:pt x="3260" y="4754"/>
                </a:cubicBezTo>
                <a:cubicBezTo>
                  <a:pt x="4349" y="4580"/>
                  <a:pt x="5265" y="3779"/>
                  <a:pt x="5493" y="2863"/>
                </a:cubicBezTo>
                <a:cubicBezTo>
                  <a:pt x="5663" y="1893"/>
                  <a:pt x="5265" y="918"/>
                  <a:pt x="4349" y="405"/>
                </a:cubicBezTo>
                <a:cubicBezTo>
                  <a:pt x="3835" y="132"/>
                  <a:pt x="3301" y="1"/>
                  <a:pt x="2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e3f4eb68f8_3_5208"/>
          <p:cNvSpPr/>
          <p:nvPr/>
        </p:nvSpPr>
        <p:spPr>
          <a:xfrm flipH="1" rot="-7932476">
            <a:off x="13788771" y="-161383"/>
            <a:ext cx="274729" cy="267196"/>
          </a:xfrm>
          <a:custGeom>
            <a:rect b="b" l="l" r="r" t="t"/>
            <a:pathLst>
              <a:path extrusionOk="0" h="4008" w="4121">
                <a:moveTo>
                  <a:pt x="2518" y="0"/>
                </a:moveTo>
                <a:cubicBezTo>
                  <a:pt x="1085" y="0"/>
                  <a:pt x="0" y="801"/>
                  <a:pt x="0" y="1946"/>
                </a:cubicBezTo>
                <a:cubicBezTo>
                  <a:pt x="0" y="3204"/>
                  <a:pt x="742" y="4005"/>
                  <a:pt x="1946" y="4005"/>
                </a:cubicBezTo>
                <a:cubicBezTo>
                  <a:pt x="1982" y="4007"/>
                  <a:pt x="2018" y="4008"/>
                  <a:pt x="2053" y="4008"/>
                </a:cubicBezTo>
                <a:cubicBezTo>
                  <a:pt x="3303" y="4008"/>
                  <a:pt x="4062" y="2992"/>
                  <a:pt x="4120" y="1488"/>
                </a:cubicBezTo>
                <a:cubicBezTo>
                  <a:pt x="4120" y="572"/>
                  <a:pt x="3489" y="0"/>
                  <a:pt x="25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e3f4eb68f8_3_5208"/>
          <p:cNvSpPr/>
          <p:nvPr/>
        </p:nvSpPr>
        <p:spPr>
          <a:xfrm flipH="1" rot="-7932476">
            <a:off x="13724021" y="728738"/>
            <a:ext cx="210063" cy="209930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e3f4eb68f8_3_5208"/>
          <p:cNvSpPr/>
          <p:nvPr/>
        </p:nvSpPr>
        <p:spPr>
          <a:xfrm flipH="1" rot="-7932476">
            <a:off x="18216688" y="-74283"/>
            <a:ext cx="198464" cy="226930"/>
          </a:xfrm>
          <a:custGeom>
            <a:rect b="b" l="l" r="r" t="t"/>
            <a:pathLst>
              <a:path extrusionOk="0" h="3404" w="2977">
                <a:moveTo>
                  <a:pt x="1249" y="0"/>
                </a:moveTo>
                <a:cubicBezTo>
                  <a:pt x="1054" y="0"/>
                  <a:pt x="846" y="29"/>
                  <a:pt x="632" y="86"/>
                </a:cubicBezTo>
                <a:cubicBezTo>
                  <a:pt x="289" y="256"/>
                  <a:pt x="175" y="544"/>
                  <a:pt x="175" y="942"/>
                </a:cubicBezTo>
                <a:cubicBezTo>
                  <a:pt x="175" y="1400"/>
                  <a:pt x="175" y="1858"/>
                  <a:pt x="115" y="2315"/>
                </a:cubicBezTo>
                <a:cubicBezTo>
                  <a:pt x="60" y="2604"/>
                  <a:pt x="1" y="2888"/>
                  <a:pt x="230" y="3117"/>
                </a:cubicBezTo>
                <a:cubicBezTo>
                  <a:pt x="572" y="3312"/>
                  <a:pt x="905" y="3404"/>
                  <a:pt x="1218" y="3404"/>
                </a:cubicBezTo>
                <a:cubicBezTo>
                  <a:pt x="1637" y="3404"/>
                  <a:pt x="2022" y="3241"/>
                  <a:pt x="2349" y="2947"/>
                </a:cubicBezTo>
                <a:cubicBezTo>
                  <a:pt x="2862" y="2430"/>
                  <a:pt x="2976" y="1400"/>
                  <a:pt x="2578" y="773"/>
                </a:cubicBezTo>
                <a:cubicBezTo>
                  <a:pt x="2320" y="258"/>
                  <a:pt x="1836" y="0"/>
                  <a:pt x="12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e3f4eb68f8_3_5208"/>
          <p:cNvSpPr/>
          <p:nvPr/>
        </p:nvSpPr>
        <p:spPr>
          <a:xfrm flipH="1" rot="-7932476">
            <a:off x="14244110" y="1398942"/>
            <a:ext cx="301529" cy="288995"/>
          </a:xfrm>
          <a:custGeom>
            <a:rect b="b" l="l" r="r" t="t"/>
            <a:pathLst>
              <a:path extrusionOk="0" h="4335" w="4523">
                <a:moveTo>
                  <a:pt x="2238" y="1"/>
                </a:moveTo>
                <a:cubicBezTo>
                  <a:pt x="1677" y="1"/>
                  <a:pt x="1152" y="227"/>
                  <a:pt x="746" y="633"/>
                </a:cubicBezTo>
                <a:cubicBezTo>
                  <a:pt x="60" y="1374"/>
                  <a:pt x="0" y="2633"/>
                  <a:pt x="572" y="3494"/>
                </a:cubicBezTo>
                <a:cubicBezTo>
                  <a:pt x="935" y="4054"/>
                  <a:pt x="1519" y="4335"/>
                  <a:pt x="2171" y="4335"/>
                </a:cubicBezTo>
                <a:cubicBezTo>
                  <a:pt x="2451" y="4335"/>
                  <a:pt x="2743" y="4283"/>
                  <a:pt x="3035" y="4180"/>
                </a:cubicBezTo>
                <a:cubicBezTo>
                  <a:pt x="4006" y="4006"/>
                  <a:pt x="4349" y="3320"/>
                  <a:pt x="4463" y="2464"/>
                </a:cubicBezTo>
                <a:cubicBezTo>
                  <a:pt x="4523" y="1548"/>
                  <a:pt x="4294" y="802"/>
                  <a:pt x="3433" y="344"/>
                </a:cubicBezTo>
                <a:cubicBezTo>
                  <a:pt x="3036" y="110"/>
                  <a:pt x="2628" y="1"/>
                  <a:pt x="22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e3f4eb68f8_3_5208"/>
          <p:cNvSpPr/>
          <p:nvPr/>
        </p:nvSpPr>
        <p:spPr>
          <a:xfrm flipH="1" rot="-7932476">
            <a:off x="17772479" y="776212"/>
            <a:ext cx="534125" cy="412460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e3f4eb68f8_3_5208"/>
          <p:cNvSpPr/>
          <p:nvPr/>
        </p:nvSpPr>
        <p:spPr>
          <a:xfrm flipH="1" rot="-7932476">
            <a:off x="14445926" y="491392"/>
            <a:ext cx="526525" cy="456326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e3f4eb68f8_3_5208"/>
          <p:cNvSpPr/>
          <p:nvPr/>
        </p:nvSpPr>
        <p:spPr>
          <a:xfrm flipH="1" rot="-7932476">
            <a:off x="18202425" y="-130703"/>
            <a:ext cx="83999" cy="202063"/>
          </a:xfrm>
          <a:custGeom>
            <a:rect b="b" l="l" r="r" t="t"/>
            <a:pathLst>
              <a:path extrusionOk="0" h="3031" w="1260">
                <a:moveTo>
                  <a:pt x="1259" y="0"/>
                </a:moveTo>
                <a:lnTo>
                  <a:pt x="1259" y="0"/>
                </a:lnTo>
                <a:cubicBezTo>
                  <a:pt x="458" y="115"/>
                  <a:pt x="229" y="687"/>
                  <a:pt x="115" y="1373"/>
                </a:cubicBezTo>
                <a:cubicBezTo>
                  <a:pt x="1" y="2060"/>
                  <a:pt x="170" y="2687"/>
                  <a:pt x="857" y="3031"/>
                </a:cubicBezTo>
                <a:cubicBezTo>
                  <a:pt x="1085" y="2060"/>
                  <a:pt x="802" y="971"/>
                  <a:pt x="12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e3f4eb68f8_3_5208"/>
          <p:cNvSpPr/>
          <p:nvPr/>
        </p:nvSpPr>
        <p:spPr>
          <a:xfrm flipH="1" rot="-7932476">
            <a:off x="16174806" y="-383805"/>
            <a:ext cx="393127" cy="337595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e3f4eb68f8_3_5208"/>
          <p:cNvSpPr/>
          <p:nvPr/>
        </p:nvSpPr>
        <p:spPr>
          <a:xfrm flipH="1" rot="-7932476">
            <a:off x="15541475" y="658078"/>
            <a:ext cx="526458" cy="504659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e3f4eb68f8_3_5208"/>
          <p:cNvSpPr/>
          <p:nvPr/>
        </p:nvSpPr>
        <p:spPr>
          <a:xfrm flipH="1" rot="-7932476">
            <a:off x="15010918" y="1638262"/>
            <a:ext cx="297595" cy="282129"/>
          </a:xfrm>
          <a:custGeom>
            <a:rect b="b" l="l" r="r" t="t"/>
            <a:pathLst>
              <a:path extrusionOk="0" h="4232" w="4464">
                <a:moveTo>
                  <a:pt x="2271" y="1"/>
                </a:moveTo>
                <a:cubicBezTo>
                  <a:pt x="1898" y="1"/>
                  <a:pt x="1494" y="105"/>
                  <a:pt x="1085" y="326"/>
                </a:cubicBezTo>
                <a:cubicBezTo>
                  <a:pt x="344" y="614"/>
                  <a:pt x="170" y="1241"/>
                  <a:pt x="115" y="1928"/>
                </a:cubicBezTo>
                <a:cubicBezTo>
                  <a:pt x="55" y="2157"/>
                  <a:pt x="0" y="2445"/>
                  <a:pt x="170" y="2615"/>
                </a:cubicBezTo>
                <a:cubicBezTo>
                  <a:pt x="170" y="2958"/>
                  <a:pt x="284" y="3246"/>
                  <a:pt x="572" y="3475"/>
                </a:cubicBezTo>
                <a:cubicBezTo>
                  <a:pt x="627" y="3644"/>
                  <a:pt x="742" y="3818"/>
                  <a:pt x="971" y="3873"/>
                </a:cubicBezTo>
                <a:cubicBezTo>
                  <a:pt x="1255" y="4112"/>
                  <a:pt x="1581" y="4232"/>
                  <a:pt x="1945" y="4232"/>
                </a:cubicBezTo>
                <a:cubicBezTo>
                  <a:pt x="2020" y="4232"/>
                  <a:pt x="2096" y="4227"/>
                  <a:pt x="2175" y="4217"/>
                </a:cubicBezTo>
                <a:cubicBezTo>
                  <a:pt x="3662" y="4162"/>
                  <a:pt x="4463" y="3017"/>
                  <a:pt x="4061" y="1585"/>
                </a:cubicBezTo>
                <a:cubicBezTo>
                  <a:pt x="3861" y="582"/>
                  <a:pt x="3152" y="1"/>
                  <a:pt x="22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e3f4eb68f8_3_5208"/>
          <p:cNvSpPr/>
          <p:nvPr/>
        </p:nvSpPr>
        <p:spPr>
          <a:xfrm flipH="1" rot="-7932476">
            <a:off x="16553589" y="645944"/>
            <a:ext cx="427327" cy="375527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e3f4eb68f8_3_5208"/>
          <p:cNvSpPr/>
          <p:nvPr/>
        </p:nvSpPr>
        <p:spPr>
          <a:xfrm flipH="1" rot="-7932476">
            <a:off x="13805686" y="-864805"/>
            <a:ext cx="365594" cy="328795"/>
          </a:xfrm>
          <a:custGeom>
            <a:rect b="b" l="l" r="r" t="t"/>
            <a:pathLst>
              <a:path extrusionOk="0" h="4932" w="5484">
                <a:moveTo>
                  <a:pt x="2624" y="1"/>
                </a:moveTo>
                <a:cubicBezTo>
                  <a:pt x="2341" y="1"/>
                  <a:pt x="2054" y="39"/>
                  <a:pt x="1772" y="122"/>
                </a:cubicBezTo>
                <a:cubicBezTo>
                  <a:pt x="513" y="634"/>
                  <a:pt x="0" y="1495"/>
                  <a:pt x="169" y="2694"/>
                </a:cubicBezTo>
                <a:cubicBezTo>
                  <a:pt x="169" y="2923"/>
                  <a:pt x="169" y="3097"/>
                  <a:pt x="284" y="3267"/>
                </a:cubicBezTo>
                <a:cubicBezTo>
                  <a:pt x="613" y="4312"/>
                  <a:pt x="1419" y="4932"/>
                  <a:pt x="2595" y="4932"/>
                </a:cubicBezTo>
                <a:cubicBezTo>
                  <a:pt x="2645" y="4932"/>
                  <a:pt x="2696" y="4930"/>
                  <a:pt x="2747" y="4928"/>
                </a:cubicBezTo>
                <a:cubicBezTo>
                  <a:pt x="3717" y="4928"/>
                  <a:pt x="4404" y="4470"/>
                  <a:pt x="4861" y="3669"/>
                </a:cubicBezTo>
                <a:cubicBezTo>
                  <a:pt x="5319" y="3381"/>
                  <a:pt x="5434" y="2983"/>
                  <a:pt x="5434" y="2525"/>
                </a:cubicBezTo>
                <a:cubicBezTo>
                  <a:pt x="5484" y="1082"/>
                  <a:pt x="4116" y="1"/>
                  <a:pt x="26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e3f4eb68f8_3_5208"/>
          <p:cNvSpPr/>
          <p:nvPr/>
        </p:nvSpPr>
        <p:spPr>
          <a:xfrm flipH="1" rot="-7932476">
            <a:off x="17060695" y="83184"/>
            <a:ext cx="518859" cy="395060"/>
          </a:xfrm>
          <a:custGeom>
            <a:rect b="b" l="l" r="r" t="t"/>
            <a:pathLst>
              <a:path extrusionOk="0" h="5926" w="7783">
                <a:moveTo>
                  <a:pt x="5860" y="0"/>
                </a:moveTo>
                <a:cubicBezTo>
                  <a:pt x="5711" y="0"/>
                  <a:pt x="5551" y="22"/>
                  <a:pt x="5379" y="64"/>
                </a:cubicBezTo>
                <a:cubicBezTo>
                  <a:pt x="4404" y="123"/>
                  <a:pt x="3489" y="352"/>
                  <a:pt x="2573" y="696"/>
                </a:cubicBezTo>
                <a:cubicBezTo>
                  <a:pt x="2001" y="810"/>
                  <a:pt x="1429" y="865"/>
                  <a:pt x="1031" y="1323"/>
                </a:cubicBezTo>
                <a:cubicBezTo>
                  <a:pt x="344" y="1840"/>
                  <a:pt x="1" y="2467"/>
                  <a:pt x="56" y="3328"/>
                </a:cubicBezTo>
                <a:cubicBezTo>
                  <a:pt x="1" y="3611"/>
                  <a:pt x="1" y="3900"/>
                  <a:pt x="170" y="4129"/>
                </a:cubicBezTo>
                <a:cubicBezTo>
                  <a:pt x="170" y="4358"/>
                  <a:pt x="230" y="4527"/>
                  <a:pt x="459" y="4701"/>
                </a:cubicBezTo>
                <a:cubicBezTo>
                  <a:pt x="514" y="4701"/>
                  <a:pt x="514" y="4756"/>
                  <a:pt x="573" y="4815"/>
                </a:cubicBezTo>
                <a:cubicBezTo>
                  <a:pt x="628" y="4985"/>
                  <a:pt x="742" y="5159"/>
                  <a:pt x="971" y="5214"/>
                </a:cubicBezTo>
                <a:cubicBezTo>
                  <a:pt x="1145" y="5328"/>
                  <a:pt x="1260" y="5557"/>
                  <a:pt x="1544" y="5557"/>
                </a:cubicBezTo>
                <a:cubicBezTo>
                  <a:pt x="2000" y="5837"/>
                  <a:pt x="2498" y="5925"/>
                  <a:pt x="2999" y="5925"/>
                </a:cubicBezTo>
                <a:cubicBezTo>
                  <a:pt x="3317" y="5925"/>
                  <a:pt x="3636" y="5890"/>
                  <a:pt x="3947" y="5845"/>
                </a:cubicBezTo>
                <a:cubicBezTo>
                  <a:pt x="4235" y="5731"/>
                  <a:pt x="4519" y="5671"/>
                  <a:pt x="4807" y="5616"/>
                </a:cubicBezTo>
                <a:cubicBezTo>
                  <a:pt x="5608" y="5388"/>
                  <a:pt x="6350" y="4985"/>
                  <a:pt x="6638" y="4129"/>
                </a:cubicBezTo>
                <a:cubicBezTo>
                  <a:pt x="6922" y="3900"/>
                  <a:pt x="7096" y="3671"/>
                  <a:pt x="7151" y="3328"/>
                </a:cubicBezTo>
                <a:cubicBezTo>
                  <a:pt x="7494" y="2353"/>
                  <a:pt x="7783" y="1437"/>
                  <a:pt x="6922" y="581"/>
                </a:cubicBezTo>
                <a:cubicBezTo>
                  <a:pt x="6664" y="193"/>
                  <a:pt x="6311" y="0"/>
                  <a:pt x="5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e3f4eb68f8_3_5208"/>
          <p:cNvSpPr/>
          <p:nvPr/>
        </p:nvSpPr>
        <p:spPr>
          <a:xfrm flipH="1" rot="-7932476">
            <a:off x="15231150" y="-307931"/>
            <a:ext cx="316528" cy="327128"/>
          </a:xfrm>
          <a:custGeom>
            <a:rect b="b" l="l" r="r" t="t"/>
            <a:pathLst>
              <a:path extrusionOk="0" h="4907" w="4748">
                <a:moveTo>
                  <a:pt x="2286" y="1"/>
                </a:moveTo>
                <a:cubicBezTo>
                  <a:pt x="1453" y="1"/>
                  <a:pt x="763" y="514"/>
                  <a:pt x="344" y="1451"/>
                </a:cubicBezTo>
                <a:cubicBezTo>
                  <a:pt x="0" y="1968"/>
                  <a:pt x="0" y="2481"/>
                  <a:pt x="170" y="3053"/>
                </a:cubicBezTo>
                <a:lnTo>
                  <a:pt x="170" y="3167"/>
                </a:lnTo>
                <a:cubicBezTo>
                  <a:pt x="284" y="3854"/>
                  <a:pt x="628" y="4312"/>
                  <a:pt x="1259" y="4541"/>
                </a:cubicBezTo>
                <a:cubicBezTo>
                  <a:pt x="1619" y="4791"/>
                  <a:pt x="1979" y="4907"/>
                  <a:pt x="2347" y="4907"/>
                </a:cubicBezTo>
                <a:cubicBezTo>
                  <a:pt x="2737" y="4907"/>
                  <a:pt x="3135" y="4777"/>
                  <a:pt x="3548" y="4541"/>
                </a:cubicBezTo>
                <a:cubicBezTo>
                  <a:pt x="3777" y="4486"/>
                  <a:pt x="4006" y="4371"/>
                  <a:pt x="4061" y="4083"/>
                </a:cubicBezTo>
                <a:cubicBezTo>
                  <a:pt x="4518" y="3740"/>
                  <a:pt x="4692" y="3227"/>
                  <a:pt x="4633" y="2655"/>
                </a:cubicBezTo>
                <a:cubicBezTo>
                  <a:pt x="4747" y="2197"/>
                  <a:pt x="4633" y="1680"/>
                  <a:pt x="4349" y="1281"/>
                </a:cubicBezTo>
                <a:cubicBezTo>
                  <a:pt x="4235" y="938"/>
                  <a:pt x="4006" y="650"/>
                  <a:pt x="3662" y="480"/>
                </a:cubicBezTo>
                <a:cubicBezTo>
                  <a:pt x="3434" y="306"/>
                  <a:pt x="3205" y="78"/>
                  <a:pt x="2861" y="78"/>
                </a:cubicBezTo>
                <a:cubicBezTo>
                  <a:pt x="2664" y="26"/>
                  <a:pt x="2471" y="1"/>
                  <a:pt x="2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e3f4eb68f8_3_5208"/>
          <p:cNvSpPr txBox="1"/>
          <p:nvPr>
            <p:ph type="ctrTitle"/>
          </p:nvPr>
        </p:nvSpPr>
        <p:spPr>
          <a:xfrm>
            <a:off x="4703200" y="2470165"/>
            <a:ext cx="14977500" cy="67944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600"/>
              <a:buNone/>
              <a:defRPr sz="2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5" name="Google Shape;115;ge3f4eb68f8_3_5208"/>
          <p:cNvSpPr txBox="1"/>
          <p:nvPr>
            <p:ph idx="1" type="subTitle"/>
          </p:nvPr>
        </p:nvSpPr>
        <p:spPr>
          <a:xfrm>
            <a:off x="4306000" y="9845067"/>
            <a:ext cx="15771900" cy="1400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5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3f4eb68f8_3_5249"/>
          <p:cNvSpPr txBox="1"/>
          <p:nvPr>
            <p:ph type="title"/>
          </p:nvPr>
        </p:nvSpPr>
        <p:spPr>
          <a:xfrm>
            <a:off x="2281000" y="7157966"/>
            <a:ext cx="9509700" cy="1147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8" name="Google Shape;118;ge3f4eb68f8_3_5249"/>
          <p:cNvSpPr txBox="1"/>
          <p:nvPr>
            <p:ph idx="1" type="subTitle"/>
          </p:nvPr>
        </p:nvSpPr>
        <p:spPr>
          <a:xfrm>
            <a:off x="2282200" y="9437616"/>
            <a:ext cx="9507300" cy="1016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9pPr>
          </a:lstStyle>
          <a:p/>
        </p:txBody>
      </p:sp>
      <p:sp>
        <p:nvSpPr>
          <p:cNvPr id="119" name="Google Shape;119;ge3f4eb68f8_3_5249"/>
          <p:cNvSpPr txBox="1"/>
          <p:nvPr>
            <p:ph hasCustomPrompt="1" idx="2" type="title"/>
          </p:nvPr>
        </p:nvSpPr>
        <p:spPr>
          <a:xfrm>
            <a:off x="5974600" y="3881118"/>
            <a:ext cx="2122500" cy="176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300"/>
              <a:buNone/>
              <a:defRPr sz="1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9pPr>
          </a:lstStyle>
          <a:p>
            <a:r>
              <a:t>xx%</a:t>
            </a:r>
          </a:p>
        </p:txBody>
      </p:sp>
      <p:sp>
        <p:nvSpPr>
          <p:cNvPr id="120" name="Google Shape;120;ge3f4eb68f8_3_5249"/>
          <p:cNvSpPr/>
          <p:nvPr/>
        </p:nvSpPr>
        <p:spPr>
          <a:xfrm>
            <a:off x="13782233" y="13300300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e3f4eb68f8_3_5249"/>
          <p:cNvSpPr/>
          <p:nvPr/>
        </p:nvSpPr>
        <p:spPr>
          <a:xfrm>
            <a:off x="10371967" y="13106300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e3f4eb68f8_3_5249"/>
          <p:cNvSpPr/>
          <p:nvPr/>
        </p:nvSpPr>
        <p:spPr>
          <a:xfrm>
            <a:off x="11439767" y="12396167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e3f4eb68f8_3_5249"/>
          <p:cNvSpPr/>
          <p:nvPr/>
        </p:nvSpPr>
        <p:spPr>
          <a:xfrm>
            <a:off x="12233500" y="13356367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e3f4eb68f8_3_5249"/>
          <p:cNvSpPr/>
          <p:nvPr/>
        </p:nvSpPr>
        <p:spPr>
          <a:xfrm>
            <a:off x="12755967" y="12285433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e3f4eb68f8_3_5249"/>
          <p:cNvSpPr/>
          <p:nvPr/>
        </p:nvSpPr>
        <p:spPr>
          <a:xfrm rot="6300241">
            <a:off x="-1092608" y="8771395"/>
            <a:ext cx="3260364" cy="6401328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e3f4eb68f8_3_5249"/>
          <p:cNvSpPr/>
          <p:nvPr/>
        </p:nvSpPr>
        <p:spPr>
          <a:xfrm rot="6300241">
            <a:off x="-1332577" y="9316350"/>
            <a:ext cx="3137785" cy="5899823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e3f4eb68f8_3_5249"/>
          <p:cNvSpPr/>
          <p:nvPr/>
        </p:nvSpPr>
        <p:spPr>
          <a:xfrm rot="6300241">
            <a:off x="-1425822" y="10181313"/>
            <a:ext cx="3176423" cy="4988457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e3f4eb68f8_3_5249"/>
          <p:cNvSpPr/>
          <p:nvPr/>
        </p:nvSpPr>
        <p:spPr>
          <a:xfrm rot="6300241">
            <a:off x="-1501114" y="10502283"/>
            <a:ext cx="2984148" cy="4794470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e3f4eb68f8_3_5249"/>
          <p:cNvSpPr/>
          <p:nvPr/>
        </p:nvSpPr>
        <p:spPr>
          <a:xfrm flipH="1" rot="-318339">
            <a:off x="2023299" y="259503"/>
            <a:ext cx="1559268" cy="3122193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e3f4eb68f8_3_5249"/>
          <p:cNvSpPr/>
          <p:nvPr/>
        </p:nvSpPr>
        <p:spPr>
          <a:xfrm flipH="1" rot="-2370656">
            <a:off x="618701" y="661244"/>
            <a:ext cx="1183616" cy="2370008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e3f4eb68f8_3_5249"/>
          <p:cNvSpPr/>
          <p:nvPr/>
        </p:nvSpPr>
        <p:spPr>
          <a:xfrm rot="10800000">
            <a:off x="8307797" y="341397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e3f4eb68f8_3_5249"/>
          <p:cNvSpPr/>
          <p:nvPr/>
        </p:nvSpPr>
        <p:spPr>
          <a:xfrm rot="10800000">
            <a:off x="5553660" y="-203206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e3f4eb68f8_3_5249"/>
          <p:cNvSpPr/>
          <p:nvPr/>
        </p:nvSpPr>
        <p:spPr>
          <a:xfrm rot="10800000">
            <a:off x="6484462" y="1049062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3f4eb68f8_3_5267"/>
          <p:cNvSpPr txBox="1"/>
          <p:nvPr>
            <p:ph idx="1" type="body"/>
          </p:nvPr>
        </p:nvSpPr>
        <p:spPr>
          <a:xfrm>
            <a:off x="1935667" y="2892000"/>
            <a:ext cx="20540700" cy="9474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127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  <a:defRPr sz="3500"/>
            </a:lvl1pPr>
            <a:lvl2pPr indent="-4127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AutoNum type="alphaLcPeriod"/>
              <a:defRPr sz="3200"/>
            </a:lvl2pPr>
            <a:lvl3pPr indent="-412750" lvl="2" marL="137160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2900"/>
              <a:buAutoNum type="romanLcPeriod"/>
              <a:defRPr sz="3200"/>
            </a:lvl3pPr>
            <a:lvl4pPr indent="-412750" lvl="3" marL="182880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2900"/>
              <a:buAutoNum type="arabicPeriod"/>
              <a:defRPr sz="3200"/>
            </a:lvl4pPr>
            <a:lvl5pPr indent="-412750" lvl="4" marL="228600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2900"/>
              <a:buAutoNum type="alphaLcPeriod"/>
              <a:defRPr sz="3200"/>
            </a:lvl5pPr>
            <a:lvl6pPr indent="-412750" lvl="5" marL="274320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2900"/>
              <a:buAutoNum type="romanLcPeriod"/>
              <a:defRPr sz="3200"/>
            </a:lvl6pPr>
            <a:lvl7pPr indent="-412750" lvl="6" marL="320040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2900"/>
              <a:buAutoNum type="arabicPeriod"/>
              <a:defRPr sz="3200"/>
            </a:lvl7pPr>
            <a:lvl8pPr indent="-412750" lvl="7" marL="365760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2900"/>
              <a:buAutoNum type="alphaLcPeriod"/>
              <a:defRPr sz="3200"/>
            </a:lvl8pPr>
            <a:lvl9pPr indent="-412750" lvl="8" marL="4114800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2900"/>
              <a:buAutoNum type="romanLcPeriod"/>
              <a:defRPr sz="3200"/>
            </a:lvl9pPr>
          </a:lstStyle>
          <a:p/>
        </p:txBody>
      </p:sp>
      <p:sp>
        <p:nvSpPr>
          <p:cNvPr id="136" name="Google Shape;136;ge3f4eb68f8_3_5267"/>
          <p:cNvSpPr txBox="1"/>
          <p:nvPr>
            <p:ph type="title"/>
          </p:nvPr>
        </p:nvSpPr>
        <p:spPr>
          <a:xfrm>
            <a:off x="1828800" y="1438667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9pPr>
          </a:lstStyle>
          <a:p/>
        </p:txBody>
      </p:sp>
      <p:sp>
        <p:nvSpPr>
          <p:cNvPr id="137" name="Google Shape;137;ge3f4eb68f8_3_5267"/>
          <p:cNvSpPr/>
          <p:nvPr/>
        </p:nvSpPr>
        <p:spPr>
          <a:xfrm flipH="1">
            <a:off x="-2082111" y="7670800"/>
            <a:ext cx="3555311" cy="6980421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e3f4eb68f8_3_5267"/>
          <p:cNvSpPr/>
          <p:nvPr/>
        </p:nvSpPr>
        <p:spPr>
          <a:xfrm flipH="1">
            <a:off x="-2410176" y="8178533"/>
            <a:ext cx="3421643" cy="6433547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e3f4eb68f8_3_5267"/>
          <p:cNvSpPr/>
          <p:nvPr/>
        </p:nvSpPr>
        <p:spPr>
          <a:xfrm flipH="1">
            <a:off x="-2883177" y="8637800"/>
            <a:ext cx="3463777" cy="5439735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e3f4eb68f8_3_5267"/>
          <p:cNvSpPr/>
          <p:nvPr/>
        </p:nvSpPr>
        <p:spPr>
          <a:xfrm flipH="1">
            <a:off x="-3062641" y="8860933"/>
            <a:ext cx="3254107" cy="5228199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e3f4eb68f8_3_5267"/>
          <p:cNvSpPr/>
          <p:nvPr/>
        </p:nvSpPr>
        <p:spPr>
          <a:xfrm flipH="1">
            <a:off x="269180" y="267436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e3f4eb68f8_3_5267"/>
          <p:cNvSpPr/>
          <p:nvPr/>
        </p:nvSpPr>
        <p:spPr>
          <a:xfrm>
            <a:off x="22948371" y="11080333"/>
            <a:ext cx="1183509" cy="2369792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3f4eb68f8_3_5276"/>
          <p:cNvSpPr txBox="1"/>
          <p:nvPr>
            <p:ph idx="1" type="subTitle"/>
          </p:nvPr>
        </p:nvSpPr>
        <p:spPr>
          <a:xfrm>
            <a:off x="6457600" y="5675200"/>
            <a:ext cx="11737500" cy="3997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9pPr>
          </a:lstStyle>
          <a:p/>
        </p:txBody>
      </p:sp>
      <p:sp>
        <p:nvSpPr>
          <p:cNvPr id="145" name="Google Shape;145;ge3f4eb68f8_3_5276"/>
          <p:cNvSpPr/>
          <p:nvPr/>
        </p:nvSpPr>
        <p:spPr>
          <a:xfrm flipH="1" rot="3801151">
            <a:off x="-1446061" y="10527179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e3f4eb68f8_3_5276"/>
          <p:cNvSpPr/>
          <p:nvPr/>
        </p:nvSpPr>
        <p:spPr>
          <a:xfrm flipH="1" rot="3801151">
            <a:off x="-1514288" y="10959009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e3f4eb68f8_3_5276"/>
          <p:cNvSpPr/>
          <p:nvPr/>
        </p:nvSpPr>
        <p:spPr>
          <a:xfrm flipH="1" rot="3801151">
            <a:off x="-1543887" y="10966846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e3f4eb68f8_3_5276"/>
          <p:cNvSpPr/>
          <p:nvPr/>
        </p:nvSpPr>
        <p:spPr>
          <a:xfrm flipH="1" rot="3801151">
            <a:off x="-1677754" y="11101509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e3f4eb68f8_3_5276"/>
          <p:cNvSpPr/>
          <p:nvPr/>
        </p:nvSpPr>
        <p:spPr>
          <a:xfrm rot="-2039604">
            <a:off x="7715398" y="13071647"/>
            <a:ext cx="274729" cy="267195"/>
          </a:xfrm>
          <a:custGeom>
            <a:rect b="b" l="l" r="r" t="t"/>
            <a:pathLst>
              <a:path extrusionOk="0" h="4008" w="4121">
                <a:moveTo>
                  <a:pt x="2518" y="0"/>
                </a:moveTo>
                <a:cubicBezTo>
                  <a:pt x="1085" y="0"/>
                  <a:pt x="0" y="801"/>
                  <a:pt x="0" y="1946"/>
                </a:cubicBezTo>
                <a:cubicBezTo>
                  <a:pt x="0" y="3204"/>
                  <a:pt x="742" y="4005"/>
                  <a:pt x="1946" y="4005"/>
                </a:cubicBezTo>
                <a:cubicBezTo>
                  <a:pt x="1982" y="4007"/>
                  <a:pt x="2018" y="4008"/>
                  <a:pt x="2053" y="4008"/>
                </a:cubicBezTo>
                <a:cubicBezTo>
                  <a:pt x="3303" y="4008"/>
                  <a:pt x="4062" y="2992"/>
                  <a:pt x="4120" y="1488"/>
                </a:cubicBezTo>
                <a:cubicBezTo>
                  <a:pt x="4120" y="572"/>
                  <a:pt x="3489" y="0"/>
                  <a:pt x="25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e3f4eb68f8_3_5276"/>
          <p:cNvSpPr/>
          <p:nvPr/>
        </p:nvSpPr>
        <p:spPr>
          <a:xfrm rot="-2039604">
            <a:off x="8491064" y="532848"/>
            <a:ext cx="210063" cy="209930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e3f4eb68f8_3_5276"/>
          <p:cNvSpPr/>
          <p:nvPr/>
        </p:nvSpPr>
        <p:spPr>
          <a:xfrm rot="-2039604">
            <a:off x="13615511" y="333695"/>
            <a:ext cx="198463" cy="226929"/>
          </a:xfrm>
          <a:custGeom>
            <a:rect b="b" l="l" r="r" t="t"/>
            <a:pathLst>
              <a:path extrusionOk="0" h="3404" w="2977">
                <a:moveTo>
                  <a:pt x="1249" y="0"/>
                </a:moveTo>
                <a:cubicBezTo>
                  <a:pt x="1054" y="0"/>
                  <a:pt x="846" y="29"/>
                  <a:pt x="632" y="86"/>
                </a:cubicBezTo>
                <a:cubicBezTo>
                  <a:pt x="289" y="256"/>
                  <a:pt x="175" y="544"/>
                  <a:pt x="175" y="942"/>
                </a:cubicBezTo>
                <a:cubicBezTo>
                  <a:pt x="175" y="1400"/>
                  <a:pt x="175" y="1858"/>
                  <a:pt x="115" y="2315"/>
                </a:cubicBezTo>
                <a:cubicBezTo>
                  <a:pt x="60" y="2604"/>
                  <a:pt x="1" y="2888"/>
                  <a:pt x="230" y="3117"/>
                </a:cubicBezTo>
                <a:cubicBezTo>
                  <a:pt x="572" y="3312"/>
                  <a:pt x="905" y="3404"/>
                  <a:pt x="1218" y="3404"/>
                </a:cubicBezTo>
                <a:cubicBezTo>
                  <a:pt x="1637" y="3404"/>
                  <a:pt x="2022" y="3241"/>
                  <a:pt x="2349" y="2947"/>
                </a:cubicBezTo>
                <a:cubicBezTo>
                  <a:pt x="2862" y="2430"/>
                  <a:pt x="2976" y="1400"/>
                  <a:pt x="2578" y="773"/>
                </a:cubicBezTo>
                <a:cubicBezTo>
                  <a:pt x="2320" y="258"/>
                  <a:pt x="1836" y="0"/>
                  <a:pt x="12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e3f4eb68f8_3_5276"/>
          <p:cNvSpPr/>
          <p:nvPr/>
        </p:nvSpPr>
        <p:spPr>
          <a:xfrm rot="-2039604">
            <a:off x="16363251" y="12561663"/>
            <a:ext cx="301528" cy="288995"/>
          </a:xfrm>
          <a:custGeom>
            <a:rect b="b" l="l" r="r" t="t"/>
            <a:pathLst>
              <a:path extrusionOk="0" h="4335" w="4523">
                <a:moveTo>
                  <a:pt x="2238" y="1"/>
                </a:moveTo>
                <a:cubicBezTo>
                  <a:pt x="1677" y="1"/>
                  <a:pt x="1152" y="227"/>
                  <a:pt x="746" y="633"/>
                </a:cubicBezTo>
                <a:cubicBezTo>
                  <a:pt x="60" y="1374"/>
                  <a:pt x="0" y="2633"/>
                  <a:pt x="572" y="3494"/>
                </a:cubicBezTo>
                <a:cubicBezTo>
                  <a:pt x="935" y="4054"/>
                  <a:pt x="1519" y="4335"/>
                  <a:pt x="2171" y="4335"/>
                </a:cubicBezTo>
                <a:cubicBezTo>
                  <a:pt x="2451" y="4335"/>
                  <a:pt x="2743" y="4283"/>
                  <a:pt x="3035" y="4180"/>
                </a:cubicBezTo>
                <a:cubicBezTo>
                  <a:pt x="4006" y="4006"/>
                  <a:pt x="4349" y="3320"/>
                  <a:pt x="4463" y="2464"/>
                </a:cubicBezTo>
                <a:cubicBezTo>
                  <a:pt x="4523" y="1548"/>
                  <a:pt x="4294" y="802"/>
                  <a:pt x="3433" y="344"/>
                </a:cubicBezTo>
                <a:cubicBezTo>
                  <a:pt x="3036" y="110"/>
                  <a:pt x="2628" y="1"/>
                  <a:pt x="22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e3f4eb68f8_3_5276"/>
          <p:cNvSpPr/>
          <p:nvPr/>
        </p:nvSpPr>
        <p:spPr>
          <a:xfrm rot="-2039604">
            <a:off x="13571677" y="12492710"/>
            <a:ext cx="534124" cy="412459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e3f4eb68f8_3_5276"/>
          <p:cNvSpPr/>
          <p:nvPr/>
        </p:nvSpPr>
        <p:spPr>
          <a:xfrm rot="-2039604">
            <a:off x="10684928" y="13150999"/>
            <a:ext cx="526524" cy="456325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e3f4eb68f8_3_5276"/>
          <p:cNvSpPr/>
          <p:nvPr/>
        </p:nvSpPr>
        <p:spPr>
          <a:xfrm rot="-2039604">
            <a:off x="13586890" y="395942"/>
            <a:ext cx="83999" cy="202063"/>
          </a:xfrm>
          <a:custGeom>
            <a:rect b="b" l="l" r="r" t="t"/>
            <a:pathLst>
              <a:path extrusionOk="0" h="3031" w="1260">
                <a:moveTo>
                  <a:pt x="1259" y="0"/>
                </a:moveTo>
                <a:lnTo>
                  <a:pt x="1259" y="0"/>
                </a:lnTo>
                <a:cubicBezTo>
                  <a:pt x="458" y="115"/>
                  <a:pt x="229" y="687"/>
                  <a:pt x="115" y="1373"/>
                </a:cubicBezTo>
                <a:cubicBezTo>
                  <a:pt x="1" y="2060"/>
                  <a:pt x="170" y="2687"/>
                  <a:pt x="857" y="3031"/>
                </a:cubicBezTo>
                <a:cubicBezTo>
                  <a:pt x="1085" y="2060"/>
                  <a:pt x="802" y="971"/>
                  <a:pt x="12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e3f4eb68f8_3_5276"/>
          <p:cNvSpPr/>
          <p:nvPr/>
        </p:nvSpPr>
        <p:spPr>
          <a:xfrm rot="-2039604">
            <a:off x="9368253" y="12704450"/>
            <a:ext cx="393126" cy="33759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e3f4eb68f8_3_5276"/>
          <p:cNvSpPr/>
          <p:nvPr/>
        </p:nvSpPr>
        <p:spPr>
          <a:xfrm rot="-2039604">
            <a:off x="11794382" y="13202766"/>
            <a:ext cx="526457" cy="504658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e3f4eb68f8_3_5276"/>
          <p:cNvSpPr/>
          <p:nvPr/>
        </p:nvSpPr>
        <p:spPr>
          <a:xfrm rot="-2039604">
            <a:off x="14953038" y="13124587"/>
            <a:ext cx="297595" cy="282128"/>
          </a:xfrm>
          <a:custGeom>
            <a:rect b="b" l="l" r="r" t="t"/>
            <a:pathLst>
              <a:path extrusionOk="0" h="4232" w="4464">
                <a:moveTo>
                  <a:pt x="2271" y="1"/>
                </a:moveTo>
                <a:cubicBezTo>
                  <a:pt x="1898" y="1"/>
                  <a:pt x="1494" y="105"/>
                  <a:pt x="1085" y="326"/>
                </a:cubicBezTo>
                <a:cubicBezTo>
                  <a:pt x="344" y="614"/>
                  <a:pt x="170" y="1241"/>
                  <a:pt x="115" y="1928"/>
                </a:cubicBezTo>
                <a:cubicBezTo>
                  <a:pt x="55" y="2157"/>
                  <a:pt x="0" y="2445"/>
                  <a:pt x="170" y="2615"/>
                </a:cubicBezTo>
                <a:cubicBezTo>
                  <a:pt x="170" y="2958"/>
                  <a:pt x="284" y="3246"/>
                  <a:pt x="572" y="3475"/>
                </a:cubicBezTo>
                <a:cubicBezTo>
                  <a:pt x="627" y="3644"/>
                  <a:pt x="742" y="3818"/>
                  <a:pt x="971" y="3873"/>
                </a:cubicBezTo>
                <a:cubicBezTo>
                  <a:pt x="1255" y="4112"/>
                  <a:pt x="1581" y="4232"/>
                  <a:pt x="1945" y="4232"/>
                </a:cubicBezTo>
                <a:cubicBezTo>
                  <a:pt x="2020" y="4232"/>
                  <a:pt x="2096" y="4227"/>
                  <a:pt x="2175" y="4217"/>
                </a:cubicBezTo>
                <a:cubicBezTo>
                  <a:pt x="3662" y="4162"/>
                  <a:pt x="4463" y="3017"/>
                  <a:pt x="4061" y="1585"/>
                </a:cubicBezTo>
                <a:cubicBezTo>
                  <a:pt x="3861" y="582"/>
                  <a:pt x="3152" y="1"/>
                  <a:pt x="22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e3f4eb68f8_3_5276"/>
          <p:cNvSpPr/>
          <p:nvPr/>
        </p:nvSpPr>
        <p:spPr>
          <a:xfrm rot="-2039604">
            <a:off x="12354027" y="12352181"/>
            <a:ext cx="427326" cy="375527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e3f4eb68f8_3_5276"/>
          <p:cNvSpPr/>
          <p:nvPr/>
        </p:nvSpPr>
        <p:spPr>
          <a:xfrm rot="-2039604">
            <a:off x="10157268" y="675456"/>
            <a:ext cx="365594" cy="328794"/>
          </a:xfrm>
          <a:custGeom>
            <a:rect b="b" l="l" r="r" t="t"/>
            <a:pathLst>
              <a:path extrusionOk="0" h="4932" w="5484">
                <a:moveTo>
                  <a:pt x="2624" y="1"/>
                </a:moveTo>
                <a:cubicBezTo>
                  <a:pt x="2341" y="1"/>
                  <a:pt x="2054" y="39"/>
                  <a:pt x="1772" y="122"/>
                </a:cubicBezTo>
                <a:cubicBezTo>
                  <a:pt x="513" y="634"/>
                  <a:pt x="0" y="1495"/>
                  <a:pt x="169" y="2694"/>
                </a:cubicBezTo>
                <a:cubicBezTo>
                  <a:pt x="169" y="2923"/>
                  <a:pt x="169" y="3097"/>
                  <a:pt x="284" y="3267"/>
                </a:cubicBezTo>
                <a:cubicBezTo>
                  <a:pt x="613" y="4312"/>
                  <a:pt x="1419" y="4932"/>
                  <a:pt x="2595" y="4932"/>
                </a:cubicBezTo>
                <a:cubicBezTo>
                  <a:pt x="2645" y="4932"/>
                  <a:pt x="2696" y="4930"/>
                  <a:pt x="2747" y="4928"/>
                </a:cubicBezTo>
                <a:cubicBezTo>
                  <a:pt x="3717" y="4928"/>
                  <a:pt x="4404" y="4470"/>
                  <a:pt x="4861" y="3669"/>
                </a:cubicBezTo>
                <a:cubicBezTo>
                  <a:pt x="5319" y="3381"/>
                  <a:pt x="5434" y="2983"/>
                  <a:pt x="5434" y="2525"/>
                </a:cubicBezTo>
                <a:cubicBezTo>
                  <a:pt x="5484" y="1082"/>
                  <a:pt x="4116" y="1"/>
                  <a:pt x="26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e3f4eb68f8_3_5276"/>
          <p:cNvSpPr/>
          <p:nvPr/>
        </p:nvSpPr>
        <p:spPr>
          <a:xfrm rot="-2039604">
            <a:off x="12713292" y="13011309"/>
            <a:ext cx="518858" cy="395060"/>
          </a:xfrm>
          <a:custGeom>
            <a:rect b="b" l="l" r="r" t="t"/>
            <a:pathLst>
              <a:path extrusionOk="0" h="5926" w="7783">
                <a:moveTo>
                  <a:pt x="5860" y="0"/>
                </a:moveTo>
                <a:cubicBezTo>
                  <a:pt x="5711" y="0"/>
                  <a:pt x="5551" y="22"/>
                  <a:pt x="5379" y="64"/>
                </a:cubicBezTo>
                <a:cubicBezTo>
                  <a:pt x="4404" y="123"/>
                  <a:pt x="3489" y="352"/>
                  <a:pt x="2573" y="696"/>
                </a:cubicBezTo>
                <a:cubicBezTo>
                  <a:pt x="2001" y="810"/>
                  <a:pt x="1429" y="865"/>
                  <a:pt x="1031" y="1323"/>
                </a:cubicBezTo>
                <a:cubicBezTo>
                  <a:pt x="344" y="1840"/>
                  <a:pt x="1" y="2467"/>
                  <a:pt x="56" y="3328"/>
                </a:cubicBezTo>
                <a:cubicBezTo>
                  <a:pt x="1" y="3611"/>
                  <a:pt x="1" y="3900"/>
                  <a:pt x="170" y="4129"/>
                </a:cubicBezTo>
                <a:cubicBezTo>
                  <a:pt x="170" y="4358"/>
                  <a:pt x="230" y="4527"/>
                  <a:pt x="459" y="4701"/>
                </a:cubicBezTo>
                <a:cubicBezTo>
                  <a:pt x="514" y="4701"/>
                  <a:pt x="514" y="4756"/>
                  <a:pt x="573" y="4815"/>
                </a:cubicBezTo>
                <a:cubicBezTo>
                  <a:pt x="628" y="4985"/>
                  <a:pt x="742" y="5159"/>
                  <a:pt x="971" y="5214"/>
                </a:cubicBezTo>
                <a:cubicBezTo>
                  <a:pt x="1145" y="5328"/>
                  <a:pt x="1260" y="5557"/>
                  <a:pt x="1544" y="5557"/>
                </a:cubicBezTo>
                <a:cubicBezTo>
                  <a:pt x="2000" y="5837"/>
                  <a:pt x="2498" y="5925"/>
                  <a:pt x="2999" y="5925"/>
                </a:cubicBezTo>
                <a:cubicBezTo>
                  <a:pt x="3317" y="5925"/>
                  <a:pt x="3636" y="5890"/>
                  <a:pt x="3947" y="5845"/>
                </a:cubicBezTo>
                <a:cubicBezTo>
                  <a:pt x="4235" y="5731"/>
                  <a:pt x="4519" y="5671"/>
                  <a:pt x="4807" y="5616"/>
                </a:cubicBezTo>
                <a:cubicBezTo>
                  <a:pt x="5608" y="5388"/>
                  <a:pt x="6350" y="4985"/>
                  <a:pt x="6638" y="4129"/>
                </a:cubicBezTo>
                <a:cubicBezTo>
                  <a:pt x="6922" y="3900"/>
                  <a:pt x="7096" y="3671"/>
                  <a:pt x="7151" y="3328"/>
                </a:cubicBezTo>
                <a:cubicBezTo>
                  <a:pt x="7494" y="2353"/>
                  <a:pt x="7783" y="1437"/>
                  <a:pt x="6922" y="581"/>
                </a:cubicBezTo>
                <a:cubicBezTo>
                  <a:pt x="6664" y="193"/>
                  <a:pt x="6311" y="0"/>
                  <a:pt x="5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e3f4eb68f8_3_5276"/>
          <p:cNvSpPr/>
          <p:nvPr/>
        </p:nvSpPr>
        <p:spPr>
          <a:xfrm rot="-2039604">
            <a:off x="11280247" y="779887"/>
            <a:ext cx="316528" cy="327128"/>
          </a:xfrm>
          <a:custGeom>
            <a:rect b="b" l="l" r="r" t="t"/>
            <a:pathLst>
              <a:path extrusionOk="0" h="4907" w="4748">
                <a:moveTo>
                  <a:pt x="2286" y="1"/>
                </a:moveTo>
                <a:cubicBezTo>
                  <a:pt x="1453" y="1"/>
                  <a:pt x="763" y="514"/>
                  <a:pt x="344" y="1451"/>
                </a:cubicBezTo>
                <a:cubicBezTo>
                  <a:pt x="0" y="1968"/>
                  <a:pt x="0" y="2481"/>
                  <a:pt x="170" y="3053"/>
                </a:cubicBezTo>
                <a:lnTo>
                  <a:pt x="170" y="3167"/>
                </a:lnTo>
                <a:cubicBezTo>
                  <a:pt x="284" y="3854"/>
                  <a:pt x="628" y="4312"/>
                  <a:pt x="1259" y="4541"/>
                </a:cubicBezTo>
                <a:cubicBezTo>
                  <a:pt x="1619" y="4791"/>
                  <a:pt x="1979" y="4907"/>
                  <a:pt x="2347" y="4907"/>
                </a:cubicBezTo>
                <a:cubicBezTo>
                  <a:pt x="2737" y="4907"/>
                  <a:pt x="3135" y="4777"/>
                  <a:pt x="3548" y="4541"/>
                </a:cubicBezTo>
                <a:cubicBezTo>
                  <a:pt x="3777" y="4486"/>
                  <a:pt x="4006" y="4371"/>
                  <a:pt x="4061" y="4083"/>
                </a:cubicBezTo>
                <a:cubicBezTo>
                  <a:pt x="4518" y="3740"/>
                  <a:pt x="4692" y="3227"/>
                  <a:pt x="4633" y="2655"/>
                </a:cubicBezTo>
                <a:cubicBezTo>
                  <a:pt x="4747" y="2197"/>
                  <a:pt x="4633" y="1680"/>
                  <a:pt x="4349" y="1281"/>
                </a:cubicBezTo>
                <a:cubicBezTo>
                  <a:pt x="4235" y="938"/>
                  <a:pt x="4006" y="650"/>
                  <a:pt x="3662" y="480"/>
                </a:cubicBezTo>
                <a:cubicBezTo>
                  <a:pt x="3434" y="306"/>
                  <a:pt x="3205" y="78"/>
                  <a:pt x="2861" y="78"/>
                </a:cubicBezTo>
                <a:cubicBezTo>
                  <a:pt x="2664" y="26"/>
                  <a:pt x="2471" y="1"/>
                  <a:pt x="2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e3f4eb68f8_3_5276"/>
          <p:cNvSpPr/>
          <p:nvPr/>
        </p:nvSpPr>
        <p:spPr>
          <a:xfrm flipH="1">
            <a:off x="-12258" y="4094202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e3f4eb68f8_3_5276"/>
          <p:cNvSpPr/>
          <p:nvPr/>
        </p:nvSpPr>
        <p:spPr>
          <a:xfrm rot="506694">
            <a:off x="22535884" y="4093935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e3f4eb68f8_3_5276"/>
          <p:cNvSpPr/>
          <p:nvPr/>
        </p:nvSpPr>
        <p:spPr>
          <a:xfrm flipH="1" rot="-1774813">
            <a:off x="22822777" y="8104696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e3f4eb68f8_3_5276"/>
          <p:cNvSpPr/>
          <p:nvPr/>
        </p:nvSpPr>
        <p:spPr>
          <a:xfrm rot="968120">
            <a:off x="970731" y="5760071"/>
            <a:ext cx="1049859" cy="2102180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e3f4eb68f8_3_5276"/>
          <p:cNvSpPr txBox="1"/>
          <p:nvPr>
            <p:ph type="title"/>
          </p:nvPr>
        </p:nvSpPr>
        <p:spPr>
          <a:xfrm>
            <a:off x="1828800" y="1438667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9pPr>
          </a:lstStyle>
          <a:p/>
        </p:txBody>
      </p:sp>
      <p:sp>
        <p:nvSpPr>
          <p:cNvPr id="168" name="Google Shape;168;ge3f4eb68f8_3_5276"/>
          <p:cNvSpPr txBox="1"/>
          <p:nvPr>
            <p:ph idx="2" type="subTitle"/>
          </p:nvPr>
        </p:nvSpPr>
        <p:spPr>
          <a:xfrm>
            <a:off x="5059200" y="4191267"/>
            <a:ext cx="142656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e2b785db6b_0_115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5" name="Google Shape;15;ge2b785db6b_0_1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3f4eb68f8_3_5302"/>
          <p:cNvSpPr txBox="1"/>
          <p:nvPr>
            <p:ph idx="1" type="subTitle"/>
          </p:nvPr>
        </p:nvSpPr>
        <p:spPr>
          <a:xfrm>
            <a:off x="2837957" y="8906000"/>
            <a:ext cx="8418300" cy="19143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9pPr>
          </a:lstStyle>
          <a:p/>
        </p:txBody>
      </p:sp>
      <p:sp>
        <p:nvSpPr>
          <p:cNvPr id="171" name="Google Shape;171;ge3f4eb68f8_3_5302"/>
          <p:cNvSpPr txBox="1"/>
          <p:nvPr>
            <p:ph idx="2" type="subTitle"/>
          </p:nvPr>
        </p:nvSpPr>
        <p:spPr>
          <a:xfrm>
            <a:off x="13033956" y="8906000"/>
            <a:ext cx="8607300" cy="19143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9pPr>
          </a:lstStyle>
          <a:p/>
        </p:txBody>
      </p:sp>
      <p:sp>
        <p:nvSpPr>
          <p:cNvPr id="172" name="Google Shape;172;ge3f4eb68f8_3_5302"/>
          <p:cNvSpPr txBox="1"/>
          <p:nvPr>
            <p:ph idx="3" type="subTitle"/>
          </p:nvPr>
        </p:nvSpPr>
        <p:spPr>
          <a:xfrm>
            <a:off x="2737933" y="7430000"/>
            <a:ext cx="8618400" cy="993600"/>
          </a:xfrm>
          <a:prstGeom prst="rect">
            <a:avLst/>
          </a:prstGeom>
          <a:noFill/>
        </p:spPr>
        <p:txBody>
          <a:bodyPr anchorCtr="0" anchor="ctr" bIns="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173" name="Google Shape;173;ge3f4eb68f8_3_5302"/>
          <p:cNvSpPr txBox="1"/>
          <p:nvPr>
            <p:ph idx="4" type="subTitle"/>
          </p:nvPr>
        </p:nvSpPr>
        <p:spPr>
          <a:xfrm>
            <a:off x="13028333" y="7430000"/>
            <a:ext cx="8618400" cy="999900"/>
          </a:xfrm>
          <a:prstGeom prst="rect">
            <a:avLst/>
          </a:prstGeom>
          <a:noFill/>
        </p:spPr>
        <p:txBody>
          <a:bodyPr anchorCtr="0" anchor="ctr" bIns="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174" name="Google Shape;174;ge3f4eb68f8_3_5302"/>
          <p:cNvSpPr txBox="1"/>
          <p:nvPr>
            <p:ph type="title"/>
          </p:nvPr>
        </p:nvSpPr>
        <p:spPr>
          <a:xfrm>
            <a:off x="1828800" y="1438656"/>
            <a:ext cx="20726400" cy="1219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75" name="Google Shape;175;ge3f4eb68f8_3_5302"/>
          <p:cNvSpPr/>
          <p:nvPr/>
        </p:nvSpPr>
        <p:spPr>
          <a:xfrm rot="318339">
            <a:off x="22642732" y="8742837"/>
            <a:ext cx="1559268" cy="3122193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e3f4eb68f8_3_5302"/>
          <p:cNvSpPr/>
          <p:nvPr/>
        </p:nvSpPr>
        <p:spPr>
          <a:xfrm rot="5400000">
            <a:off x="45827" y="13036767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e3f4eb68f8_3_5302"/>
          <p:cNvSpPr/>
          <p:nvPr/>
        </p:nvSpPr>
        <p:spPr>
          <a:xfrm rot="5400000">
            <a:off x="856564" y="7179633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e3f4eb68f8_3_5302"/>
          <p:cNvSpPr/>
          <p:nvPr/>
        </p:nvSpPr>
        <p:spPr>
          <a:xfrm rot="5400000">
            <a:off x="276927" y="9652334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e3f4eb68f8_3_5302"/>
          <p:cNvSpPr/>
          <p:nvPr/>
        </p:nvSpPr>
        <p:spPr>
          <a:xfrm rot="5400000">
            <a:off x="1113129" y="10712800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e3f4eb68f8_3_5302"/>
          <p:cNvSpPr/>
          <p:nvPr/>
        </p:nvSpPr>
        <p:spPr>
          <a:xfrm rot="5400000">
            <a:off x="116862" y="11504667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e3f4eb68f8_3_5302"/>
          <p:cNvSpPr/>
          <p:nvPr/>
        </p:nvSpPr>
        <p:spPr>
          <a:xfrm rot="5400000">
            <a:off x="1298596" y="12012133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e3f4eb68f8_3_5302"/>
          <p:cNvSpPr/>
          <p:nvPr/>
        </p:nvSpPr>
        <p:spPr>
          <a:xfrm rot="-5400000">
            <a:off x="23317300" y="3359431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e3f4eb68f8_3_5302"/>
          <p:cNvSpPr/>
          <p:nvPr/>
        </p:nvSpPr>
        <p:spPr>
          <a:xfrm rot="-5400000">
            <a:off x="23580466" y="640327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e3f4eb68f8_3_5302"/>
          <p:cNvSpPr/>
          <p:nvPr/>
        </p:nvSpPr>
        <p:spPr>
          <a:xfrm rot="-5400000">
            <a:off x="22454266" y="1563795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e3f4eb68f8_3_5302"/>
          <p:cNvSpPr/>
          <p:nvPr/>
        </p:nvSpPr>
        <p:spPr>
          <a:xfrm rot="3426810">
            <a:off x="21890567" y="11138357"/>
            <a:ext cx="1182918" cy="236861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e3f4eb68f8_3_5302"/>
          <p:cNvSpPr/>
          <p:nvPr/>
        </p:nvSpPr>
        <p:spPr>
          <a:xfrm rot="10800000">
            <a:off x="-1358601" y="-1762164"/>
            <a:ext cx="3260535" cy="6401664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e3f4eb68f8_3_5302"/>
          <p:cNvSpPr/>
          <p:nvPr/>
        </p:nvSpPr>
        <p:spPr>
          <a:xfrm rot="10800000">
            <a:off x="-1659437" y="-1726238"/>
            <a:ext cx="3137949" cy="5900132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e3f4eb68f8_3_5302"/>
          <p:cNvSpPr/>
          <p:nvPr/>
        </p:nvSpPr>
        <p:spPr>
          <a:xfrm rot="10800000">
            <a:off x="-2093193" y="-1235983"/>
            <a:ext cx="3176590" cy="4988718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e3f4eb68f8_3_5302"/>
          <p:cNvSpPr/>
          <p:nvPr/>
        </p:nvSpPr>
        <p:spPr>
          <a:xfrm rot="10800000">
            <a:off x="-2257753" y="-1246605"/>
            <a:ext cx="2984305" cy="4794721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3f4eb68f8_3_5323"/>
          <p:cNvSpPr txBox="1"/>
          <p:nvPr>
            <p:ph type="title"/>
          </p:nvPr>
        </p:nvSpPr>
        <p:spPr>
          <a:xfrm>
            <a:off x="1828800" y="1438667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9pPr>
          </a:lstStyle>
          <a:p/>
        </p:txBody>
      </p:sp>
      <p:sp>
        <p:nvSpPr>
          <p:cNvPr id="192" name="Google Shape;192;ge3f4eb68f8_3_5323"/>
          <p:cNvSpPr/>
          <p:nvPr/>
        </p:nvSpPr>
        <p:spPr>
          <a:xfrm rot="10800000">
            <a:off x="-929801" y="-3327131"/>
            <a:ext cx="3260535" cy="6401664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e3f4eb68f8_3_5323"/>
          <p:cNvSpPr/>
          <p:nvPr/>
        </p:nvSpPr>
        <p:spPr>
          <a:xfrm rot="10800000">
            <a:off x="-1230637" y="-3291204"/>
            <a:ext cx="3137949" cy="5900132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e3f4eb68f8_3_5323"/>
          <p:cNvSpPr/>
          <p:nvPr/>
        </p:nvSpPr>
        <p:spPr>
          <a:xfrm rot="10800000">
            <a:off x="-1664393" y="-2800950"/>
            <a:ext cx="3176590" cy="4988718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e3f4eb68f8_3_5323"/>
          <p:cNvSpPr/>
          <p:nvPr/>
        </p:nvSpPr>
        <p:spPr>
          <a:xfrm rot="10800000">
            <a:off x="-1828953" y="-2811572"/>
            <a:ext cx="2984305" cy="4794721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e3f4eb68f8_3_5323"/>
          <p:cNvSpPr/>
          <p:nvPr/>
        </p:nvSpPr>
        <p:spPr>
          <a:xfrm flipH="1">
            <a:off x="11621760" y="223667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e3f4eb68f8_3_5323"/>
          <p:cNvSpPr/>
          <p:nvPr/>
        </p:nvSpPr>
        <p:spPr>
          <a:xfrm flipH="1">
            <a:off x="13280961" y="279733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e3f4eb68f8_3_5323"/>
          <p:cNvSpPr/>
          <p:nvPr/>
        </p:nvSpPr>
        <p:spPr>
          <a:xfrm flipH="1">
            <a:off x="9725760" y="49933"/>
            <a:ext cx="522873" cy="457339"/>
          </a:xfrm>
          <a:custGeom>
            <a:rect b="b" l="l" r="r" t="t"/>
            <a:pathLst>
              <a:path extrusionOk="0" h="6860" w="7843">
                <a:moveTo>
                  <a:pt x="4008" y="1"/>
                </a:moveTo>
                <a:cubicBezTo>
                  <a:pt x="3110" y="1"/>
                  <a:pt x="2209" y="332"/>
                  <a:pt x="1489" y="980"/>
                </a:cubicBezTo>
                <a:cubicBezTo>
                  <a:pt x="344" y="1950"/>
                  <a:pt x="1" y="3154"/>
                  <a:pt x="459" y="4642"/>
                </a:cubicBezTo>
                <a:cubicBezTo>
                  <a:pt x="459" y="4697"/>
                  <a:pt x="459" y="4811"/>
                  <a:pt x="573" y="4871"/>
                </a:cubicBezTo>
                <a:cubicBezTo>
                  <a:pt x="573" y="5155"/>
                  <a:pt x="747" y="5383"/>
                  <a:pt x="976" y="5557"/>
                </a:cubicBezTo>
                <a:cubicBezTo>
                  <a:pt x="1260" y="6070"/>
                  <a:pt x="1663" y="6358"/>
                  <a:pt x="2175" y="6473"/>
                </a:cubicBezTo>
                <a:cubicBezTo>
                  <a:pt x="2399" y="6604"/>
                  <a:pt x="2587" y="6739"/>
                  <a:pt x="2821" y="6739"/>
                </a:cubicBezTo>
                <a:cubicBezTo>
                  <a:pt x="2888" y="6739"/>
                  <a:pt x="2959" y="6727"/>
                  <a:pt x="3036" y="6702"/>
                </a:cubicBezTo>
                <a:cubicBezTo>
                  <a:pt x="3091" y="6757"/>
                  <a:pt x="3205" y="6757"/>
                  <a:pt x="3265" y="6757"/>
                </a:cubicBezTo>
                <a:cubicBezTo>
                  <a:pt x="3514" y="6826"/>
                  <a:pt x="3749" y="6859"/>
                  <a:pt x="3974" y="6859"/>
                </a:cubicBezTo>
                <a:cubicBezTo>
                  <a:pt x="4678" y="6859"/>
                  <a:pt x="5275" y="6536"/>
                  <a:pt x="5837" y="6015"/>
                </a:cubicBezTo>
                <a:cubicBezTo>
                  <a:pt x="5952" y="5901"/>
                  <a:pt x="6126" y="5786"/>
                  <a:pt x="6240" y="5672"/>
                </a:cubicBezTo>
                <a:cubicBezTo>
                  <a:pt x="6982" y="5155"/>
                  <a:pt x="7554" y="4582"/>
                  <a:pt x="7668" y="3667"/>
                </a:cubicBezTo>
                <a:cubicBezTo>
                  <a:pt x="7668" y="3552"/>
                  <a:pt x="7728" y="3383"/>
                  <a:pt x="7728" y="3269"/>
                </a:cubicBezTo>
                <a:cubicBezTo>
                  <a:pt x="7668" y="3269"/>
                  <a:pt x="7668" y="3209"/>
                  <a:pt x="7668" y="3209"/>
                </a:cubicBezTo>
                <a:lnTo>
                  <a:pt x="7668" y="3209"/>
                </a:lnTo>
                <a:lnTo>
                  <a:pt x="7728" y="3269"/>
                </a:lnTo>
                <a:cubicBezTo>
                  <a:pt x="7842" y="2637"/>
                  <a:pt x="7613" y="2065"/>
                  <a:pt x="7211" y="1607"/>
                </a:cubicBezTo>
                <a:cubicBezTo>
                  <a:pt x="7156" y="1492"/>
                  <a:pt x="7156" y="1438"/>
                  <a:pt x="7041" y="1378"/>
                </a:cubicBezTo>
                <a:cubicBezTo>
                  <a:pt x="6524" y="1035"/>
                  <a:pt x="6066" y="636"/>
                  <a:pt x="5553" y="348"/>
                </a:cubicBezTo>
                <a:cubicBezTo>
                  <a:pt x="5065" y="116"/>
                  <a:pt x="4537" y="1"/>
                  <a:pt x="40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e3f4eb68f8_3_5323"/>
          <p:cNvSpPr/>
          <p:nvPr/>
        </p:nvSpPr>
        <p:spPr>
          <a:xfrm flipH="1">
            <a:off x="14356663" y="0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e3f4eb68f8_3_5323"/>
          <p:cNvSpPr/>
          <p:nvPr/>
        </p:nvSpPr>
        <p:spPr>
          <a:xfrm flipH="1">
            <a:off x="17102531" y="13687733"/>
            <a:ext cx="167869" cy="251336"/>
          </a:xfrm>
          <a:custGeom>
            <a:rect b="b" l="l" r="r" t="t"/>
            <a:pathLst>
              <a:path extrusionOk="0" h="3770" w="2518">
                <a:moveTo>
                  <a:pt x="1762" y="0"/>
                </a:moveTo>
                <a:cubicBezTo>
                  <a:pt x="970" y="0"/>
                  <a:pt x="444" y="564"/>
                  <a:pt x="0" y="1252"/>
                </a:cubicBezTo>
                <a:lnTo>
                  <a:pt x="0" y="2739"/>
                </a:lnTo>
                <a:cubicBezTo>
                  <a:pt x="517" y="3083"/>
                  <a:pt x="746" y="3710"/>
                  <a:pt x="1488" y="3769"/>
                </a:cubicBezTo>
                <a:cubicBezTo>
                  <a:pt x="1717" y="3540"/>
                  <a:pt x="1717" y="3252"/>
                  <a:pt x="1717" y="2968"/>
                </a:cubicBezTo>
                <a:cubicBezTo>
                  <a:pt x="1602" y="2167"/>
                  <a:pt x="1602" y="1366"/>
                  <a:pt x="2234" y="680"/>
                </a:cubicBezTo>
                <a:cubicBezTo>
                  <a:pt x="2348" y="506"/>
                  <a:pt x="2518" y="277"/>
                  <a:pt x="2174" y="48"/>
                </a:cubicBezTo>
                <a:cubicBezTo>
                  <a:pt x="2029" y="16"/>
                  <a:pt x="1892" y="0"/>
                  <a:pt x="17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e3f4eb68f8_3_5323"/>
          <p:cNvSpPr/>
          <p:nvPr/>
        </p:nvSpPr>
        <p:spPr>
          <a:xfrm flipH="1">
            <a:off x="7909327" y="13521600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e3f4eb68f8_3_5323"/>
          <p:cNvSpPr/>
          <p:nvPr/>
        </p:nvSpPr>
        <p:spPr>
          <a:xfrm flipH="1">
            <a:off x="14084997" y="13435800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e3f4eb68f8_3_5323"/>
          <p:cNvSpPr/>
          <p:nvPr/>
        </p:nvSpPr>
        <p:spPr>
          <a:xfrm flipH="1">
            <a:off x="17010998" y="13723000"/>
            <a:ext cx="163935" cy="216469"/>
          </a:xfrm>
          <a:custGeom>
            <a:rect b="b" l="l" r="r" t="t"/>
            <a:pathLst>
              <a:path extrusionOk="0" h="3247" w="2459">
                <a:moveTo>
                  <a:pt x="1425" y="0"/>
                </a:moveTo>
                <a:cubicBezTo>
                  <a:pt x="1276" y="0"/>
                  <a:pt x="1158" y="41"/>
                  <a:pt x="1086" y="151"/>
                </a:cubicBezTo>
                <a:cubicBezTo>
                  <a:pt x="687" y="892"/>
                  <a:pt x="1" y="1524"/>
                  <a:pt x="170" y="2439"/>
                </a:cubicBezTo>
                <a:cubicBezTo>
                  <a:pt x="170" y="2723"/>
                  <a:pt x="1" y="2952"/>
                  <a:pt x="56" y="3240"/>
                </a:cubicBezTo>
                <a:cubicBezTo>
                  <a:pt x="143" y="3245"/>
                  <a:pt x="227" y="3247"/>
                  <a:pt x="307" y="3247"/>
                </a:cubicBezTo>
                <a:cubicBezTo>
                  <a:pt x="1235" y="3247"/>
                  <a:pt x="1749" y="2952"/>
                  <a:pt x="2116" y="2265"/>
                </a:cubicBezTo>
                <a:cubicBezTo>
                  <a:pt x="2459" y="1524"/>
                  <a:pt x="2344" y="723"/>
                  <a:pt x="1717" y="36"/>
                </a:cubicBezTo>
                <a:cubicBezTo>
                  <a:pt x="1611" y="14"/>
                  <a:pt x="1513" y="0"/>
                  <a:pt x="142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e3f4eb68f8_3_5323"/>
          <p:cNvSpPr/>
          <p:nvPr/>
        </p:nvSpPr>
        <p:spPr>
          <a:xfrm flipH="1">
            <a:off x="11990127" y="13121333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e3f4eb68f8_3_5323"/>
          <p:cNvSpPr/>
          <p:nvPr/>
        </p:nvSpPr>
        <p:spPr>
          <a:xfrm flipH="1">
            <a:off x="17060399" y="13690867"/>
            <a:ext cx="118468" cy="194802"/>
          </a:xfrm>
          <a:custGeom>
            <a:rect b="b" l="l" r="r" t="t"/>
            <a:pathLst>
              <a:path extrusionOk="0" h="2922" w="1777">
                <a:moveTo>
                  <a:pt x="801" y="1"/>
                </a:moveTo>
                <a:lnTo>
                  <a:pt x="801" y="1"/>
                </a:lnTo>
                <a:cubicBezTo>
                  <a:pt x="975" y="289"/>
                  <a:pt x="801" y="404"/>
                  <a:pt x="687" y="573"/>
                </a:cubicBezTo>
                <a:cubicBezTo>
                  <a:pt x="60" y="1319"/>
                  <a:pt x="0" y="2061"/>
                  <a:pt x="229" y="2921"/>
                </a:cubicBezTo>
                <a:cubicBezTo>
                  <a:pt x="518" y="1946"/>
                  <a:pt x="746" y="1031"/>
                  <a:pt x="1776" y="518"/>
                </a:cubicBezTo>
                <a:cubicBezTo>
                  <a:pt x="1547" y="175"/>
                  <a:pt x="1204" y="60"/>
                  <a:pt x="8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e3f4eb68f8_3_5323"/>
          <p:cNvSpPr/>
          <p:nvPr/>
        </p:nvSpPr>
        <p:spPr>
          <a:xfrm flipH="1">
            <a:off x="18822195" y="13953200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e3f4eb68f8_3_5323"/>
          <p:cNvSpPr/>
          <p:nvPr/>
        </p:nvSpPr>
        <p:spPr>
          <a:xfrm flipH="1">
            <a:off x="9568528" y="13577667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e3f4eb68f8_3_5323"/>
          <p:cNvSpPr/>
          <p:nvPr/>
        </p:nvSpPr>
        <p:spPr>
          <a:xfrm flipH="1">
            <a:off x="6013327" y="13347867"/>
            <a:ext cx="522873" cy="457339"/>
          </a:xfrm>
          <a:custGeom>
            <a:rect b="b" l="l" r="r" t="t"/>
            <a:pathLst>
              <a:path extrusionOk="0" h="6860" w="7843">
                <a:moveTo>
                  <a:pt x="4008" y="1"/>
                </a:moveTo>
                <a:cubicBezTo>
                  <a:pt x="3110" y="1"/>
                  <a:pt x="2209" y="332"/>
                  <a:pt x="1489" y="980"/>
                </a:cubicBezTo>
                <a:cubicBezTo>
                  <a:pt x="344" y="1950"/>
                  <a:pt x="1" y="3154"/>
                  <a:pt x="459" y="4642"/>
                </a:cubicBezTo>
                <a:cubicBezTo>
                  <a:pt x="459" y="4697"/>
                  <a:pt x="459" y="4811"/>
                  <a:pt x="573" y="4871"/>
                </a:cubicBezTo>
                <a:cubicBezTo>
                  <a:pt x="573" y="5155"/>
                  <a:pt x="747" y="5383"/>
                  <a:pt x="976" y="5557"/>
                </a:cubicBezTo>
                <a:cubicBezTo>
                  <a:pt x="1260" y="6070"/>
                  <a:pt x="1663" y="6358"/>
                  <a:pt x="2175" y="6473"/>
                </a:cubicBezTo>
                <a:cubicBezTo>
                  <a:pt x="2399" y="6604"/>
                  <a:pt x="2587" y="6739"/>
                  <a:pt x="2821" y="6739"/>
                </a:cubicBezTo>
                <a:cubicBezTo>
                  <a:pt x="2888" y="6739"/>
                  <a:pt x="2959" y="6727"/>
                  <a:pt x="3036" y="6702"/>
                </a:cubicBezTo>
                <a:cubicBezTo>
                  <a:pt x="3091" y="6757"/>
                  <a:pt x="3205" y="6757"/>
                  <a:pt x="3265" y="6757"/>
                </a:cubicBezTo>
                <a:cubicBezTo>
                  <a:pt x="3514" y="6826"/>
                  <a:pt x="3749" y="6859"/>
                  <a:pt x="3974" y="6859"/>
                </a:cubicBezTo>
                <a:cubicBezTo>
                  <a:pt x="4678" y="6859"/>
                  <a:pt x="5275" y="6536"/>
                  <a:pt x="5837" y="6015"/>
                </a:cubicBezTo>
                <a:cubicBezTo>
                  <a:pt x="5952" y="5901"/>
                  <a:pt x="6126" y="5786"/>
                  <a:pt x="6240" y="5672"/>
                </a:cubicBezTo>
                <a:cubicBezTo>
                  <a:pt x="6982" y="5155"/>
                  <a:pt x="7554" y="4582"/>
                  <a:pt x="7668" y="3667"/>
                </a:cubicBezTo>
                <a:cubicBezTo>
                  <a:pt x="7668" y="3552"/>
                  <a:pt x="7728" y="3383"/>
                  <a:pt x="7728" y="3269"/>
                </a:cubicBezTo>
                <a:cubicBezTo>
                  <a:pt x="7668" y="3269"/>
                  <a:pt x="7668" y="3209"/>
                  <a:pt x="7668" y="3209"/>
                </a:cubicBezTo>
                <a:lnTo>
                  <a:pt x="7668" y="3209"/>
                </a:lnTo>
                <a:lnTo>
                  <a:pt x="7728" y="3269"/>
                </a:lnTo>
                <a:cubicBezTo>
                  <a:pt x="7842" y="2637"/>
                  <a:pt x="7613" y="2065"/>
                  <a:pt x="7211" y="1607"/>
                </a:cubicBezTo>
                <a:cubicBezTo>
                  <a:pt x="7156" y="1492"/>
                  <a:pt x="7156" y="1438"/>
                  <a:pt x="7041" y="1378"/>
                </a:cubicBezTo>
                <a:cubicBezTo>
                  <a:pt x="6524" y="1035"/>
                  <a:pt x="6066" y="636"/>
                  <a:pt x="5553" y="348"/>
                </a:cubicBezTo>
                <a:cubicBezTo>
                  <a:pt x="5065" y="116"/>
                  <a:pt x="4537" y="1"/>
                  <a:pt x="40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e3f4eb68f8_3_5323"/>
          <p:cNvSpPr/>
          <p:nvPr/>
        </p:nvSpPr>
        <p:spPr>
          <a:xfrm flipH="1">
            <a:off x="10644230" y="13297933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e3f4eb68f8_3_5323"/>
          <p:cNvSpPr/>
          <p:nvPr/>
        </p:nvSpPr>
        <p:spPr>
          <a:xfrm flipH="1" rot="-1774813">
            <a:off x="22021730" y="2855862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e3f4eb68f8_3_5323"/>
          <p:cNvSpPr/>
          <p:nvPr/>
        </p:nvSpPr>
        <p:spPr>
          <a:xfrm flipH="1" rot="-506694">
            <a:off x="-79591" y="8703102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e3f4eb68f8_3_5323"/>
          <p:cNvSpPr/>
          <p:nvPr/>
        </p:nvSpPr>
        <p:spPr>
          <a:xfrm rot="506694">
            <a:off x="22866203" y="4105902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3f4eb68f8_3_5346"/>
          <p:cNvSpPr txBox="1"/>
          <p:nvPr>
            <p:ph type="title"/>
          </p:nvPr>
        </p:nvSpPr>
        <p:spPr>
          <a:xfrm>
            <a:off x="3116333" y="5104767"/>
            <a:ext cx="7997700" cy="12048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147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15" name="Google Shape;215;ge3f4eb68f8_3_5346"/>
          <p:cNvSpPr txBox="1"/>
          <p:nvPr>
            <p:ph idx="1" type="subTitle"/>
          </p:nvPr>
        </p:nvSpPr>
        <p:spPr>
          <a:xfrm>
            <a:off x="3121933" y="6972000"/>
            <a:ext cx="7992000" cy="16728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9pPr>
          </a:lstStyle>
          <a:p/>
        </p:txBody>
      </p:sp>
      <p:sp>
        <p:nvSpPr>
          <p:cNvPr id="216" name="Google Shape;216;ge3f4eb68f8_3_5346"/>
          <p:cNvSpPr/>
          <p:nvPr/>
        </p:nvSpPr>
        <p:spPr>
          <a:xfrm flipH="1">
            <a:off x="-888522" y="9495369"/>
            <a:ext cx="3260535" cy="6401664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e3f4eb68f8_3_5346"/>
          <p:cNvSpPr/>
          <p:nvPr/>
        </p:nvSpPr>
        <p:spPr>
          <a:xfrm flipH="1">
            <a:off x="-1189358" y="9960974"/>
            <a:ext cx="3137949" cy="5900132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e3f4eb68f8_3_5346"/>
          <p:cNvSpPr/>
          <p:nvPr/>
        </p:nvSpPr>
        <p:spPr>
          <a:xfrm flipH="1">
            <a:off x="-1623114" y="10382133"/>
            <a:ext cx="3176590" cy="4988718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e3f4eb68f8_3_5346"/>
          <p:cNvSpPr/>
          <p:nvPr/>
        </p:nvSpPr>
        <p:spPr>
          <a:xfrm flipH="1">
            <a:off x="-1787674" y="10586752"/>
            <a:ext cx="2984305" cy="4794721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3f4eb68f8_3_5346"/>
          <p:cNvSpPr/>
          <p:nvPr/>
        </p:nvSpPr>
        <p:spPr>
          <a:xfrm flipH="1" rot="10800000">
            <a:off x="18281193" y="544597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e3f4eb68f8_3_5346"/>
          <p:cNvSpPr/>
          <p:nvPr/>
        </p:nvSpPr>
        <p:spPr>
          <a:xfrm flipH="1" rot="10800000">
            <a:off x="20718860" y="-6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e3f4eb68f8_3_5346"/>
          <p:cNvSpPr/>
          <p:nvPr/>
        </p:nvSpPr>
        <p:spPr>
          <a:xfrm flipH="1" rot="10800000">
            <a:off x="19921460" y="236262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e3f4eb68f8_3_5346"/>
          <p:cNvSpPr/>
          <p:nvPr/>
        </p:nvSpPr>
        <p:spPr>
          <a:xfrm flipH="1" rot="-318339">
            <a:off x="325459" y="2342703"/>
            <a:ext cx="1559268" cy="3122193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e3f4eb68f8_3_5346"/>
          <p:cNvSpPr/>
          <p:nvPr/>
        </p:nvSpPr>
        <p:spPr>
          <a:xfrm flipH="1" rot="-1428888">
            <a:off x="1072813" y="4678057"/>
            <a:ext cx="1183163" cy="236910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3f4eb68f8_3_5358"/>
          <p:cNvSpPr/>
          <p:nvPr/>
        </p:nvSpPr>
        <p:spPr>
          <a:xfrm>
            <a:off x="8210667" y="3325207"/>
            <a:ext cx="7962707" cy="7065586"/>
          </a:xfrm>
          <a:custGeom>
            <a:rect b="b" l="l" r="r" t="t"/>
            <a:pathLst>
              <a:path extrusionOk="0" h="44998" w="50709">
                <a:moveTo>
                  <a:pt x="95" y="26880"/>
                </a:moveTo>
                <a:cubicBezTo>
                  <a:pt x="-286" y="19832"/>
                  <a:pt x="6445" y="5925"/>
                  <a:pt x="12668" y="2115"/>
                </a:cubicBezTo>
                <a:cubicBezTo>
                  <a:pt x="18891" y="-1695"/>
                  <a:pt x="31147" y="337"/>
                  <a:pt x="37433" y="4020"/>
                </a:cubicBezTo>
                <a:cubicBezTo>
                  <a:pt x="43720" y="7703"/>
                  <a:pt x="49371" y="18435"/>
                  <a:pt x="50387" y="24213"/>
                </a:cubicBezTo>
                <a:cubicBezTo>
                  <a:pt x="51403" y="29992"/>
                  <a:pt x="49435" y="35326"/>
                  <a:pt x="43529" y="38691"/>
                </a:cubicBezTo>
                <a:cubicBezTo>
                  <a:pt x="37624" y="42057"/>
                  <a:pt x="22193" y="46375"/>
                  <a:pt x="14954" y="44406"/>
                </a:cubicBezTo>
                <a:cubicBezTo>
                  <a:pt x="7715" y="42438"/>
                  <a:pt x="476" y="33929"/>
                  <a:pt x="95" y="26880"/>
                </a:cubicBezTo>
                <a:close/>
              </a:path>
            </a:pathLst>
          </a:custGeom>
          <a:solidFill>
            <a:srgbClr val="E4EFC2"/>
          </a:solidFill>
          <a:ln>
            <a:noFill/>
          </a:ln>
        </p:spPr>
      </p:sp>
      <p:sp>
        <p:nvSpPr>
          <p:cNvPr id="227" name="Google Shape;227;ge3f4eb68f8_3_5358"/>
          <p:cNvSpPr txBox="1"/>
          <p:nvPr>
            <p:ph type="title"/>
          </p:nvPr>
        </p:nvSpPr>
        <p:spPr>
          <a:xfrm>
            <a:off x="2032000" y="4702800"/>
            <a:ext cx="20319900" cy="3091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267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228" name="Google Shape;228;ge3f4eb68f8_3_5358"/>
          <p:cNvSpPr/>
          <p:nvPr/>
        </p:nvSpPr>
        <p:spPr>
          <a:xfrm rot="-8913873">
            <a:off x="-221497" y="-1737047"/>
            <a:ext cx="3260605" cy="6401802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e3f4eb68f8_3_5358"/>
          <p:cNvSpPr/>
          <p:nvPr/>
        </p:nvSpPr>
        <p:spPr>
          <a:xfrm rot="-8913873">
            <a:off x="-357177" y="-1858433"/>
            <a:ext cx="3138017" cy="5900259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e3f4eb68f8_3_5358"/>
          <p:cNvSpPr/>
          <p:nvPr/>
        </p:nvSpPr>
        <p:spPr>
          <a:xfrm rot="-8913873">
            <a:off x="-748167" y="-1589367"/>
            <a:ext cx="3176658" cy="4988826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e3f4eb68f8_3_5358"/>
          <p:cNvSpPr/>
          <p:nvPr/>
        </p:nvSpPr>
        <p:spPr>
          <a:xfrm rot="-8913873">
            <a:off x="-818356" y="-1720142"/>
            <a:ext cx="2984369" cy="4794824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e3f4eb68f8_3_5358"/>
          <p:cNvSpPr/>
          <p:nvPr/>
        </p:nvSpPr>
        <p:spPr>
          <a:xfrm rot="1787256">
            <a:off x="21246053" y="8685138"/>
            <a:ext cx="3260427" cy="6401452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e3f4eb68f8_3_5358"/>
          <p:cNvSpPr/>
          <p:nvPr/>
        </p:nvSpPr>
        <p:spPr>
          <a:xfrm rot="1787256">
            <a:off x="21514871" y="9302262"/>
            <a:ext cx="3137846" cy="5899937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e3f4eb68f8_3_5358"/>
          <p:cNvSpPr/>
          <p:nvPr/>
        </p:nvSpPr>
        <p:spPr>
          <a:xfrm rot="1787256">
            <a:off x="21872362" y="9933875"/>
            <a:ext cx="3176485" cy="4988553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e3f4eb68f8_3_5358"/>
          <p:cNvSpPr/>
          <p:nvPr/>
        </p:nvSpPr>
        <p:spPr>
          <a:xfrm rot="1787256">
            <a:off x="22141282" y="10253797"/>
            <a:ext cx="2984206" cy="4794563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e3f4eb68f8_3_5358"/>
          <p:cNvSpPr/>
          <p:nvPr/>
        </p:nvSpPr>
        <p:spPr>
          <a:xfrm rot="-5400000">
            <a:off x="23317300" y="3359431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e3f4eb68f8_3_5358"/>
          <p:cNvSpPr/>
          <p:nvPr/>
        </p:nvSpPr>
        <p:spPr>
          <a:xfrm rot="-5400000">
            <a:off x="23580466" y="640327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e3f4eb68f8_3_5358"/>
          <p:cNvSpPr/>
          <p:nvPr/>
        </p:nvSpPr>
        <p:spPr>
          <a:xfrm rot="-5400000">
            <a:off x="22454266" y="1563795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e3f4eb68f8_3_5358"/>
          <p:cNvSpPr/>
          <p:nvPr/>
        </p:nvSpPr>
        <p:spPr>
          <a:xfrm>
            <a:off x="1026600" y="8672069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e3f4eb68f8_3_5358"/>
          <p:cNvSpPr/>
          <p:nvPr/>
        </p:nvSpPr>
        <p:spPr>
          <a:xfrm flipH="1" rot="-968120">
            <a:off x="553393" y="10337938"/>
            <a:ext cx="1049859" cy="2102180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e3f4eb68f8_3_5358"/>
          <p:cNvSpPr/>
          <p:nvPr/>
        </p:nvSpPr>
        <p:spPr>
          <a:xfrm flipH="1" rot="2039604">
            <a:off x="10490550" y="12371104"/>
            <a:ext cx="537791" cy="519258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e3f4eb68f8_3_5358"/>
          <p:cNvSpPr/>
          <p:nvPr/>
        </p:nvSpPr>
        <p:spPr>
          <a:xfrm flipH="1" rot="2039604">
            <a:off x="8001037" y="13536129"/>
            <a:ext cx="301528" cy="288995"/>
          </a:xfrm>
          <a:custGeom>
            <a:rect b="b" l="l" r="r" t="t"/>
            <a:pathLst>
              <a:path extrusionOk="0" h="4335" w="4523">
                <a:moveTo>
                  <a:pt x="2238" y="1"/>
                </a:moveTo>
                <a:cubicBezTo>
                  <a:pt x="1677" y="1"/>
                  <a:pt x="1152" y="227"/>
                  <a:pt x="746" y="633"/>
                </a:cubicBezTo>
                <a:cubicBezTo>
                  <a:pt x="60" y="1374"/>
                  <a:pt x="0" y="2633"/>
                  <a:pt x="572" y="3494"/>
                </a:cubicBezTo>
                <a:cubicBezTo>
                  <a:pt x="935" y="4054"/>
                  <a:pt x="1519" y="4335"/>
                  <a:pt x="2171" y="4335"/>
                </a:cubicBezTo>
                <a:cubicBezTo>
                  <a:pt x="2451" y="4335"/>
                  <a:pt x="2743" y="4283"/>
                  <a:pt x="3035" y="4180"/>
                </a:cubicBezTo>
                <a:cubicBezTo>
                  <a:pt x="4006" y="4006"/>
                  <a:pt x="4349" y="3320"/>
                  <a:pt x="4463" y="2464"/>
                </a:cubicBezTo>
                <a:cubicBezTo>
                  <a:pt x="4523" y="1548"/>
                  <a:pt x="4294" y="802"/>
                  <a:pt x="3433" y="344"/>
                </a:cubicBezTo>
                <a:cubicBezTo>
                  <a:pt x="3036" y="110"/>
                  <a:pt x="2628" y="1"/>
                  <a:pt x="22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e3f4eb68f8_3_5358"/>
          <p:cNvSpPr/>
          <p:nvPr/>
        </p:nvSpPr>
        <p:spPr>
          <a:xfrm flipH="1" rot="2039604">
            <a:off x="13561653" y="12672833"/>
            <a:ext cx="415993" cy="416793"/>
          </a:xfrm>
          <a:custGeom>
            <a:rect b="b" l="l" r="r" t="t"/>
            <a:pathLst>
              <a:path extrusionOk="0" h="6252" w="6240">
                <a:moveTo>
                  <a:pt x="3017" y="1"/>
                </a:moveTo>
                <a:cubicBezTo>
                  <a:pt x="1690" y="1"/>
                  <a:pt x="606" y="778"/>
                  <a:pt x="288" y="2100"/>
                </a:cubicBezTo>
                <a:cubicBezTo>
                  <a:pt x="0" y="2731"/>
                  <a:pt x="0" y="3304"/>
                  <a:pt x="174" y="3931"/>
                </a:cubicBezTo>
                <a:cubicBezTo>
                  <a:pt x="485" y="5279"/>
                  <a:pt x="1736" y="6251"/>
                  <a:pt x="3116" y="6251"/>
                </a:cubicBezTo>
                <a:cubicBezTo>
                  <a:pt x="3259" y="6251"/>
                  <a:pt x="3403" y="6241"/>
                  <a:pt x="3548" y="6219"/>
                </a:cubicBezTo>
                <a:cubicBezTo>
                  <a:pt x="5095" y="5991"/>
                  <a:pt x="6239" y="4677"/>
                  <a:pt x="6180" y="3189"/>
                </a:cubicBezTo>
                <a:cubicBezTo>
                  <a:pt x="6239" y="1701"/>
                  <a:pt x="5438" y="557"/>
                  <a:pt x="4065" y="154"/>
                </a:cubicBezTo>
                <a:cubicBezTo>
                  <a:pt x="3706" y="51"/>
                  <a:pt x="3354" y="1"/>
                  <a:pt x="30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e3f4eb68f8_3_5358"/>
          <p:cNvSpPr/>
          <p:nvPr/>
        </p:nvSpPr>
        <p:spPr>
          <a:xfrm flipH="1" rot="2039604">
            <a:off x="10560015" y="13467177"/>
            <a:ext cx="534124" cy="412459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e3f4eb68f8_3_5358"/>
          <p:cNvSpPr/>
          <p:nvPr/>
        </p:nvSpPr>
        <p:spPr>
          <a:xfrm flipH="1" rot="2039604">
            <a:off x="7816782" y="12581704"/>
            <a:ext cx="179197" cy="155197"/>
          </a:xfrm>
          <a:custGeom>
            <a:rect b="b" l="l" r="r" t="t"/>
            <a:pathLst>
              <a:path extrusionOk="0" h="2328" w="2688">
                <a:moveTo>
                  <a:pt x="1157" y="0"/>
                </a:moveTo>
                <a:cubicBezTo>
                  <a:pt x="882" y="0"/>
                  <a:pt x="623" y="113"/>
                  <a:pt x="399" y="369"/>
                </a:cubicBezTo>
                <a:cubicBezTo>
                  <a:pt x="0" y="826"/>
                  <a:pt x="0" y="1344"/>
                  <a:pt x="344" y="1801"/>
                </a:cubicBezTo>
                <a:cubicBezTo>
                  <a:pt x="541" y="2120"/>
                  <a:pt x="796" y="2327"/>
                  <a:pt x="1125" y="2327"/>
                </a:cubicBezTo>
                <a:cubicBezTo>
                  <a:pt x="1270" y="2327"/>
                  <a:pt x="1428" y="2287"/>
                  <a:pt x="1602" y="2200"/>
                </a:cubicBezTo>
                <a:cubicBezTo>
                  <a:pt x="2573" y="1742"/>
                  <a:pt x="2687" y="886"/>
                  <a:pt x="1831" y="199"/>
                </a:cubicBezTo>
                <a:cubicBezTo>
                  <a:pt x="1602" y="72"/>
                  <a:pt x="1374" y="0"/>
                  <a:pt x="11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e3f4eb68f8_3_5358"/>
          <p:cNvSpPr/>
          <p:nvPr/>
        </p:nvSpPr>
        <p:spPr>
          <a:xfrm flipH="1" rot="2039604">
            <a:off x="9502322" y="12718794"/>
            <a:ext cx="328128" cy="261795"/>
          </a:xfrm>
          <a:custGeom>
            <a:rect b="b" l="l" r="r" t="t"/>
            <a:pathLst>
              <a:path extrusionOk="0" h="3927" w="4922">
                <a:moveTo>
                  <a:pt x="2405" y="1"/>
                </a:moveTo>
                <a:cubicBezTo>
                  <a:pt x="2122" y="1"/>
                  <a:pt x="1815" y="47"/>
                  <a:pt x="1488" y="141"/>
                </a:cubicBezTo>
                <a:cubicBezTo>
                  <a:pt x="518" y="429"/>
                  <a:pt x="0" y="1285"/>
                  <a:pt x="229" y="2315"/>
                </a:cubicBezTo>
                <a:cubicBezTo>
                  <a:pt x="229" y="2429"/>
                  <a:pt x="229" y="2544"/>
                  <a:pt x="344" y="2603"/>
                </a:cubicBezTo>
                <a:cubicBezTo>
                  <a:pt x="518" y="3230"/>
                  <a:pt x="916" y="3574"/>
                  <a:pt x="1548" y="3748"/>
                </a:cubicBezTo>
                <a:cubicBezTo>
                  <a:pt x="1657" y="3761"/>
                  <a:pt x="1770" y="3764"/>
                  <a:pt x="1885" y="3764"/>
                </a:cubicBezTo>
                <a:cubicBezTo>
                  <a:pt x="2009" y="3764"/>
                  <a:pt x="2135" y="3760"/>
                  <a:pt x="2262" y="3760"/>
                </a:cubicBezTo>
                <a:cubicBezTo>
                  <a:pt x="2504" y="3760"/>
                  <a:pt x="2747" y="3775"/>
                  <a:pt x="2976" y="3862"/>
                </a:cubicBezTo>
                <a:cubicBezTo>
                  <a:pt x="3122" y="3905"/>
                  <a:pt x="3264" y="3926"/>
                  <a:pt x="3400" y="3926"/>
                </a:cubicBezTo>
                <a:cubicBezTo>
                  <a:pt x="3800" y="3926"/>
                  <a:pt x="4153" y="3745"/>
                  <a:pt x="4408" y="3404"/>
                </a:cubicBezTo>
                <a:cubicBezTo>
                  <a:pt x="4807" y="2947"/>
                  <a:pt x="4921" y="2374"/>
                  <a:pt x="4523" y="1857"/>
                </a:cubicBezTo>
                <a:cubicBezTo>
                  <a:pt x="4523" y="1514"/>
                  <a:pt x="4408" y="1230"/>
                  <a:pt x="4180" y="1001"/>
                </a:cubicBezTo>
                <a:cubicBezTo>
                  <a:pt x="3763" y="335"/>
                  <a:pt x="3165" y="1"/>
                  <a:pt x="240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e3f4eb68f8_3_5358"/>
          <p:cNvSpPr/>
          <p:nvPr/>
        </p:nvSpPr>
        <p:spPr>
          <a:xfrm flipH="1" rot="2039604">
            <a:off x="11884463" y="13326648"/>
            <a:ext cx="427326" cy="375527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e3f4eb68f8_3_5358"/>
          <p:cNvSpPr/>
          <p:nvPr/>
        </p:nvSpPr>
        <p:spPr>
          <a:xfrm flipH="1" rot="2039604">
            <a:off x="8245517" y="12456779"/>
            <a:ext cx="522857" cy="457325"/>
          </a:xfrm>
          <a:custGeom>
            <a:rect b="b" l="l" r="r" t="t"/>
            <a:pathLst>
              <a:path extrusionOk="0" h="6860" w="7843">
                <a:moveTo>
                  <a:pt x="4008" y="1"/>
                </a:moveTo>
                <a:cubicBezTo>
                  <a:pt x="3110" y="1"/>
                  <a:pt x="2209" y="332"/>
                  <a:pt x="1489" y="980"/>
                </a:cubicBezTo>
                <a:cubicBezTo>
                  <a:pt x="344" y="1950"/>
                  <a:pt x="1" y="3154"/>
                  <a:pt x="459" y="4642"/>
                </a:cubicBezTo>
                <a:cubicBezTo>
                  <a:pt x="459" y="4697"/>
                  <a:pt x="459" y="4811"/>
                  <a:pt x="573" y="4871"/>
                </a:cubicBezTo>
                <a:cubicBezTo>
                  <a:pt x="573" y="5155"/>
                  <a:pt x="747" y="5383"/>
                  <a:pt x="976" y="5557"/>
                </a:cubicBezTo>
                <a:cubicBezTo>
                  <a:pt x="1260" y="6070"/>
                  <a:pt x="1663" y="6358"/>
                  <a:pt x="2175" y="6473"/>
                </a:cubicBezTo>
                <a:cubicBezTo>
                  <a:pt x="2399" y="6604"/>
                  <a:pt x="2587" y="6739"/>
                  <a:pt x="2821" y="6739"/>
                </a:cubicBezTo>
                <a:cubicBezTo>
                  <a:pt x="2888" y="6739"/>
                  <a:pt x="2959" y="6727"/>
                  <a:pt x="3036" y="6702"/>
                </a:cubicBezTo>
                <a:cubicBezTo>
                  <a:pt x="3091" y="6757"/>
                  <a:pt x="3205" y="6757"/>
                  <a:pt x="3265" y="6757"/>
                </a:cubicBezTo>
                <a:cubicBezTo>
                  <a:pt x="3514" y="6826"/>
                  <a:pt x="3749" y="6859"/>
                  <a:pt x="3974" y="6859"/>
                </a:cubicBezTo>
                <a:cubicBezTo>
                  <a:pt x="4678" y="6859"/>
                  <a:pt x="5275" y="6536"/>
                  <a:pt x="5837" y="6015"/>
                </a:cubicBezTo>
                <a:cubicBezTo>
                  <a:pt x="5952" y="5901"/>
                  <a:pt x="6126" y="5786"/>
                  <a:pt x="6240" y="5672"/>
                </a:cubicBezTo>
                <a:cubicBezTo>
                  <a:pt x="6982" y="5155"/>
                  <a:pt x="7554" y="4582"/>
                  <a:pt x="7668" y="3667"/>
                </a:cubicBezTo>
                <a:cubicBezTo>
                  <a:pt x="7668" y="3552"/>
                  <a:pt x="7728" y="3383"/>
                  <a:pt x="7728" y="3269"/>
                </a:cubicBezTo>
                <a:cubicBezTo>
                  <a:pt x="7668" y="3269"/>
                  <a:pt x="7668" y="3209"/>
                  <a:pt x="7668" y="3209"/>
                </a:cubicBezTo>
                <a:lnTo>
                  <a:pt x="7668" y="3209"/>
                </a:lnTo>
                <a:lnTo>
                  <a:pt x="7728" y="3269"/>
                </a:lnTo>
                <a:cubicBezTo>
                  <a:pt x="7842" y="2637"/>
                  <a:pt x="7613" y="2065"/>
                  <a:pt x="7211" y="1607"/>
                </a:cubicBezTo>
                <a:cubicBezTo>
                  <a:pt x="7156" y="1492"/>
                  <a:pt x="7156" y="1438"/>
                  <a:pt x="7041" y="1378"/>
                </a:cubicBezTo>
                <a:cubicBezTo>
                  <a:pt x="6524" y="1035"/>
                  <a:pt x="6066" y="636"/>
                  <a:pt x="5553" y="348"/>
                </a:cubicBezTo>
                <a:cubicBezTo>
                  <a:pt x="5065" y="116"/>
                  <a:pt x="4537" y="1"/>
                  <a:pt x="40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e3f4eb68f8_3_5358"/>
          <p:cNvSpPr/>
          <p:nvPr/>
        </p:nvSpPr>
        <p:spPr>
          <a:xfrm flipH="1" rot="2039604">
            <a:off x="16051266" y="13077779"/>
            <a:ext cx="339727" cy="311261"/>
          </a:xfrm>
          <a:custGeom>
            <a:rect b="b" l="l" r="r" t="t"/>
            <a:pathLst>
              <a:path extrusionOk="0" h="4669" w="5096">
                <a:moveTo>
                  <a:pt x="2637" y="1"/>
                </a:moveTo>
                <a:cubicBezTo>
                  <a:pt x="2366" y="1"/>
                  <a:pt x="2081" y="64"/>
                  <a:pt x="1777" y="196"/>
                </a:cubicBezTo>
                <a:cubicBezTo>
                  <a:pt x="1145" y="370"/>
                  <a:pt x="802" y="768"/>
                  <a:pt x="518" y="1286"/>
                </a:cubicBezTo>
                <a:cubicBezTo>
                  <a:pt x="1" y="2087"/>
                  <a:pt x="115" y="3002"/>
                  <a:pt x="747" y="3803"/>
                </a:cubicBezTo>
                <a:cubicBezTo>
                  <a:pt x="1226" y="4362"/>
                  <a:pt x="1786" y="4669"/>
                  <a:pt x="2412" y="4669"/>
                </a:cubicBezTo>
                <a:cubicBezTo>
                  <a:pt x="2685" y="4669"/>
                  <a:pt x="2969" y="4611"/>
                  <a:pt x="3265" y="4490"/>
                </a:cubicBezTo>
                <a:cubicBezTo>
                  <a:pt x="3951" y="4202"/>
                  <a:pt x="4523" y="3803"/>
                  <a:pt x="4752" y="3057"/>
                </a:cubicBezTo>
                <a:cubicBezTo>
                  <a:pt x="5096" y="2142"/>
                  <a:pt x="4807" y="1341"/>
                  <a:pt x="4121" y="713"/>
                </a:cubicBezTo>
                <a:cubicBezTo>
                  <a:pt x="3662" y="255"/>
                  <a:pt x="3179" y="1"/>
                  <a:pt x="26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e3f4eb68f8_3_5358"/>
          <p:cNvSpPr/>
          <p:nvPr/>
        </p:nvSpPr>
        <p:spPr>
          <a:xfrm flipH="1" rot="2039604">
            <a:off x="12191873" y="12393178"/>
            <a:ext cx="301528" cy="279728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e3f4eb68f8_3_5358"/>
          <p:cNvSpPr/>
          <p:nvPr/>
        </p:nvSpPr>
        <p:spPr>
          <a:xfrm flipH="1" rot="2039604">
            <a:off x="8835160" y="13017260"/>
            <a:ext cx="312861" cy="328928"/>
          </a:xfrm>
          <a:custGeom>
            <a:rect b="b" l="l" r="r" t="t"/>
            <a:pathLst>
              <a:path extrusionOk="0" h="4934" w="4693">
                <a:moveTo>
                  <a:pt x="2149" y="1"/>
                </a:moveTo>
                <a:cubicBezTo>
                  <a:pt x="1750" y="1"/>
                  <a:pt x="1361" y="122"/>
                  <a:pt x="1030" y="354"/>
                </a:cubicBezTo>
                <a:cubicBezTo>
                  <a:pt x="289" y="697"/>
                  <a:pt x="0" y="1329"/>
                  <a:pt x="60" y="2130"/>
                </a:cubicBezTo>
                <a:cubicBezTo>
                  <a:pt x="0" y="2643"/>
                  <a:pt x="115" y="3100"/>
                  <a:pt x="517" y="3444"/>
                </a:cubicBezTo>
                <a:cubicBezTo>
                  <a:pt x="687" y="3732"/>
                  <a:pt x="916" y="3902"/>
                  <a:pt x="1145" y="4016"/>
                </a:cubicBezTo>
                <a:cubicBezTo>
                  <a:pt x="1433" y="4359"/>
                  <a:pt x="1662" y="4703"/>
                  <a:pt x="2175" y="4762"/>
                </a:cubicBezTo>
                <a:cubicBezTo>
                  <a:pt x="2441" y="4876"/>
                  <a:pt x="2688" y="4933"/>
                  <a:pt x="2921" y="4933"/>
                </a:cubicBezTo>
                <a:cubicBezTo>
                  <a:pt x="3389" y="4933"/>
                  <a:pt x="3797" y="4703"/>
                  <a:pt x="4179" y="4245"/>
                </a:cubicBezTo>
                <a:cubicBezTo>
                  <a:pt x="4578" y="3847"/>
                  <a:pt x="4692" y="3329"/>
                  <a:pt x="4578" y="2817"/>
                </a:cubicBezTo>
                <a:lnTo>
                  <a:pt x="4578" y="2359"/>
                </a:lnTo>
                <a:cubicBezTo>
                  <a:pt x="4171" y="733"/>
                  <a:pt x="3129" y="1"/>
                  <a:pt x="21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e3f4eb68f8_3_5358"/>
          <p:cNvSpPr/>
          <p:nvPr/>
        </p:nvSpPr>
        <p:spPr>
          <a:xfrm rot="318339">
            <a:off x="22683699" y="4531070"/>
            <a:ext cx="1559268" cy="3122193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e3f4eb68f8_3_5358"/>
          <p:cNvSpPr/>
          <p:nvPr/>
        </p:nvSpPr>
        <p:spPr>
          <a:xfrm rot="3426810">
            <a:off x="21931534" y="6926591"/>
            <a:ext cx="1182918" cy="236861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3f4eb68f8_3_5387"/>
          <p:cNvSpPr txBox="1"/>
          <p:nvPr>
            <p:ph type="title"/>
          </p:nvPr>
        </p:nvSpPr>
        <p:spPr>
          <a:xfrm>
            <a:off x="1893800" y="4182367"/>
            <a:ext cx="10436100" cy="2746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56" name="Google Shape;256;ge3f4eb68f8_3_5387"/>
          <p:cNvSpPr txBox="1"/>
          <p:nvPr>
            <p:ph idx="1" type="subTitle"/>
          </p:nvPr>
        </p:nvSpPr>
        <p:spPr>
          <a:xfrm>
            <a:off x="3527400" y="7792033"/>
            <a:ext cx="8802300" cy="1741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grpSp>
        <p:nvGrpSpPr>
          <p:cNvPr id="257" name="Google Shape;257;ge3f4eb68f8_3_5387"/>
          <p:cNvGrpSpPr/>
          <p:nvPr/>
        </p:nvGrpSpPr>
        <p:grpSpPr>
          <a:xfrm>
            <a:off x="6426447" y="12370355"/>
            <a:ext cx="11531411" cy="1365150"/>
            <a:chOff x="2409888" y="4638825"/>
            <a:chExt cx="4324225" cy="511925"/>
          </a:xfrm>
        </p:grpSpPr>
        <p:sp>
          <p:nvSpPr>
            <p:cNvPr id="258" name="Google Shape;258;ge3f4eb68f8_3_5387"/>
            <p:cNvSpPr/>
            <p:nvPr/>
          </p:nvSpPr>
          <p:spPr>
            <a:xfrm flipH="1" rot="10800000">
              <a:off x="2409888" y="4758600"/>
              <a:ext cx="62950" cy="94250"/>
            </a:xfrm>
            <a:custGeom>
              <a:rect b="b" l="l" r="r" t="t"/>
              <a:pathLst>
                <a:path extrusionOk="0" h="3770" w="2518">
                  <a:moveTo>
                    <a:pt x="1762" y="0"/>
                  </a:moveTo>
                  <a:cubicBezTo>
                    <a:pt x="970" y="0"/>
                    <a:pt x="444" y="564"/>
                    <a:pt x="0" y="1252"/>
                  </a:cubicBezTo>
                  <a:lnTo>
                    <a:pt x="0" y="2739"/>
                  </a:lnTo>
                  <a:cubicBezTo>
                    <a:pt x="517" y="3083"/>
                    <a:pt x="746" y="3710"/>
                    <a:pt x="1488" y="3769"/>
                  </a:cubicBezTo>
                  <a:cubicBezTo>
                    <a:pt x="1717" y="3540"/>
                    <a:pt x="1717" y="3252"/>
                    <a:pt x="1717" y="2968"/>
                  </a:cubicBezTo>
                  <a:cubicBezTo>
                    <a:pt x="1602" y="2167"/>
                    <a:pt x="1602" y="1366"/>
                    <a:pt x="2234" y="680"/>
                  </a:cubicBezTo>
                  <a:cubicBezTo>
                    <a:pt x="2348" y="506"/>
                    <a:pt x="2518" y="277"/>
                    <a:pt x="2174" y="48"/>
                  </a:cubicBezTo>
                  <a:cubicBezTo>
                    <a:pt x="2029" y="16"/>
                    <a:pt x="1892" y="0"/>
                    <a:pt x="17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e3f4eb68f8_3_5387"/>
            <p:cNvSpPr/>
            <p:nvPr/>
          </p:nvSpPr>
          <p:spPr>
            <a:xfrm flipH="1" rot="10800000">
              <a:off x="4900388" y="4760100"/>
              <a:ext cx="141575" cy="120225"/>
            </a:xfrm>
            <a:custGeom>
              <a:rect b="b" l="l" r="r" t="t"/>
              <a:pathLst>
                <a:path extrusionOk="0" h="4809" w="5663">
                  <a:moveTo>
                    <a:pt x="2760" y="1"/>
                  </a:moveTo>
                  <a:cubicBezTo>
                    <a:pt x="2395" y="1"/>
                    <a:pt x="2026" y="60"/>
                    <a:pt x="1657" y="176"/>
                  </a:cubicBezTo>
                  <a:cubicBezTo>
                    <a:pt x="573" y="460"/>
                    <a:pt x="0" y="1605"/>
                    <a:pt x="170" y="2749"/>
                  </a:cubicBezTo>
                  <a:cubicBezTo>
                    <a:pt x="399" y="4067"/>
                    <a:pt x="1259" y="4754"/>
                    <a:pt x="2747" y="4809"/>
                  </a:cubicBezTo>
                  <a:cubicBezTo>
                    <a:pt x="2861" y="4754"/>
                    <a:pt x="3090" y="4754"/>
                    <a:pt x="3260" y="4754"/>
                  </a:cubicBezTo>
                  <a:cubicBezTo>
                    <a:pt x="4349" y="4580"/>
                    <a:pt x="5265" y="3779"/>
                    <a:pt x="5493" y="2863"/>
                  </a:cubicBezTo>
                  <a:cubicBezTo>
                    <a:pt x="5663" y="1893"/>
                    <a:pt x="5265" y="918"/>
                    <a:pt x="4349" y="405"/>
                  </a:cubicBezTo>
                  <a:cubicBezTo>
                    <a:pt x="3835" y="132"/>
                    <a:pt x="3301" y="1"/>
                    <a:pt x="2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ge3f4eb68f8_3_5387"/>
            <p:cNvSpPr/>
            <p:nvPr/>
          </p:nvSpPr>
          <p:spPr>
            <a:xfrm flipH="1" rot="10800000">
              <a:off x="3195263" y="4788650"/>
              <a:ext cx="103025" cy="100200"/>
            </a:xfrm>
            <a:custGeom>
              <a:rect b="b" l="l" r="r" t="t"/>
              <a:pathLst>
                <a:path extrusionOk="0" h="4008" w="4121">
                  <a:moveTo>
                    <a:pt x="2518" y="0"/>
                  </a:moveTo>
                  <a:cubicBezTo>
                    <a:pt x="1085" y="0"/>
                    <a:pt x="0" y="801"/>
                    <a:pt x="0" y="1946"/>
                  </a:cubicBezTo>
                  <a:cubicBezTo>
                    <a:pt x="0" y="3204"/>
                    <a:pt x="742" y="4005"/>
                    <a:pt x="1946" y="4005"/>
                  </a:cubicBezTo>
                  <a:cubicBezTo>
                    <a:pt x="1982" y="4007"/>
                    <a:pt x="2018" y="4008"/>
                    <a:pt x="2053" y="4008"/>
                  </a:cubicBezTo>
                  <a:cubicBezTo>
                    <a:pt x="3303" y="4008"/>
                    <a:pt x="4062" y="2992"/>
                    <a:pt x="4120" y="1488"/>
                  </a:cubicBezTo>
                  <a:cubicBezTo>
                    <a:pt x="4120" y="572"/>
                    <a:pt x="3489" y="0"/>
                    <a:pt x="2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ge3f4eb68f8_3_5387"/>
            <p:cNvSpPr/>
            <p:nvPr/>
          </p:nvSpPr>
          <p:spPr>
            <a:xfrm flipH="1" rot="10800000">
              <a:off x="2445688" y="4758450"/>
              <a:ext cx="61475" cy="81175"/>
            </a:xfrm>
            <a:custGeom>
              <a:rect b="b" l="l" r="r" t="t"/>
              <a:pathLst>
                <a:path extrusionOk="0" h="3247" w="2459">
                  <a:moveTo>
                    <a:pt x="1425" y="0"/>
                  </a:moveTo>
                  <a:cubicBezTo>
                    <a:pt x="1276" y="0"/>
                    <a:pt x="1158" y="41"/>
                    <a:pt x="1086" y="151"/>
                  </a:cubicBezTo>
                  <a:cubicBezTo>
                    <a:pt x="687" y="892"/>
                    <a:pt x="1" y="1524"/>
                    <a:pt x="170" y="2439"/>
                  </a:cubicBezTo>
                  <a:cubicBezTo>
                    <a:pt x="170" y="2723"/>
                    <a:pt x="1" y="2952"/>
                    <a:pt x="56" y="3240"/>
                  </a:cubicBezTo>
                  <a:cubicBezTo>
                    <a:pt x="143" y="3245"/>
                    <a:pt x="227" y="3247"/>
                    <a:pt x="307" y="3247"/>
                  </a:cubicBezTo>
                  <a:cubicBezTo>
                    <a:pt x="1235" y="3247"/>
                    <a:pt x="1749" y="2952"/>
                    <a:pt x="2116" y="2265"/>
                  </a:cubicBezTo>
                  <a:cubicBezTo>
                    <a:pt x="2459" y="1524"/>
                    <a:pt x="2344" y="723"/>
                    <a:pt x="1717" y="36"/>
                  </a:cubicBezTo>
                  <a:cubicBezTo>
                    <a:pt x="1611" y="14"/>
                    <a:pt x="1513" y="0"/>
                    <a:pt x="1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ge3f4eb68f8_3_5387"/>
            <p:cNvSpPr/>
            <p:nvPr/>
          </p:nvSpPr>
          <p:spPr>
            <a:xfrm flipH="1" rot="10800000">
              <a:off x="5479663" y="4887650"/>
              <a:ext cx="200300" cy="154675"/>
            </a:xfrm>
            <a:custGeom>
              <a:rect b="b" l="l" r="r" t="t"/>
              <a:pathLst>
                <a:path extrusionOk="0" h="6187" w="8012">
                  <a:moveTo>
                    <a:pt x="3579" y="0"/>
                  </a:moveTo>
                  <a:cubicBezTo>
                    <a:pt x="2994" y="0"/>
                    <a:pt x="2440" y="116"/>
                    <a:pt x="2006" y="362"/>
                  </a:cubicBezTo>
                  <a:cubicBezTo>
                    <a:pt x="289" y="1218"/>
                    <a:pt x="1" y="3223"/>
                    <a:pt x="1488" y="4482"/>
                  </a:cubicBezTo>
                  <a:cubicBezTo>
                    <a:pt x="1946" y="4825"/>
                    <a:pt x="2463" y="5224"/>
                    <a:pt x="2976" y="5453"/>
                  </a:cubicBezTo>
                  <a:cubicBezTo>
                    <a:pt x="3526" y="5941"/>
                    <a:pt x="4191" y="6186"/>
                    <a:pt x="4848" y="6186"/>
                  </a:cubicBezTo>
                  <a:cubicBezTo>
                    <a:pt x="5421" y="6186"/>
                    <a:pt x="5989" y="6000"/>
                    <a:pt x="6469" y="5626"/>
                  </a:cubicBezTo>
                  <a:cubicBezTo>
                    <a:pt x="7613" y="4766"/>
                    <a:pt x="8011" y="3567"/>
                    <a:pt x="7439" y="2363"/>
                  </a:cubicBezTo>
                  <a:cubicBezTo>
                    <a:pt x="7439" y="2248"/>
                    <a:pt x="7439" y="2079"/>
                    <a:pt x="7270" y="1964"/>
                  </a:cubicBezTo>
                  <a:cubicBezTo>
                    <a:pt x="7210" y="1676"/>
                    <a:pt x="7041" y="1447"/>
                    <a:pt x="6812" y="1278"/>
                  </a:cubicBezTo>
                  <a:cubicBezTo>
                    <a:pt x="6083" y="472"/>
                    <a:pt x="4765" y="0"/>
                    <a:pt x="3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ge3f4eb68f8_3_5387"/>
            <p:cNvSpPr/>
            <p:nvPr/>
          </p:nvSpPr>
          <p:spPr>
            <a:xfrm flipH="1" rot="10800000">
              <a:off x="2444213" y="4778625"/>
              <a:ext cx="44425" cy="73050"/>
            </a:xfrm>
            <a:custGeom>
              <a:rect b="b" l="l" r="r" t="t"/>
              <a:pathLst>
                <a:path extrusionOk="0" h="2922" w="1777">
                  <a:moveTo>
                    <a:pt x="801" y="1"/>
                  </a:moveTo>
                  <a:lnTo>
                    <a:pt x="801" y="1"/>
                  </a:lnTo>
                  <a:cubicBezTo>
                    <a:pt x="975" y="289"/>
                    <a:pt x="801" y="404"/>
                    <a:pt x="687" y="573"/>
                  </a:cubicBezTo>
                  <a:cubicBezTo>
                    <a:pt x="60" y="1319"/>
                    <a:pt x="0" y="2061"/>
                    <a:pt x="229" y="2921"/>
                  </a:cubicBezTo>
                  <a:cubicBezTo>
                    <a:pt x="518" y="1946"/>
                    <a:pt x="746" y="1031"/>
                    <a:pt x="1776" y="518"/>
                  </a:cubicBezTo>
                  <a:cubicBezTo>
                    <a:pt x="1547" y="175"/>
                    <a:pt x="1204" y="60"/>
                    <a:pt x="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e3f4eb68f8_3_5387"/>
            <p:cNvSpPr/>
            <p:nvPr/>
          </p:nvSpPr>
          <p:spPr>
            <a:xfrm flipH="1" rot="10800000">
              <a:off x="6666913" y="4638825"/>
              <a:ext cx="67200" cy="58200"/>
            </a:xfrm>
            <a:custGeom>
              <a:rect b="b" l="l" r="r" t="t"/>
              <a:pathLst>
                <a:path extrusionOk="0" h="2328" w="2688">
                  <a:moveTo>
                    <a:pt x="1157" y="0"/>
                  </a:moveTo>
                  <a:cubicBezTo>
                    <a:pt x="882" y="0"/>
                    <a:pt x="623" y="113"/>
                    <a:pt x="399" y="369"/>
                  </a:cubicBezTo>
                  <a:cubicBezTo>
                    <a:pt x="0" y="826"/>
                    <a:pt x="0" y="1344"/>
                    <a:pt x="344" y="1801"/>
                  </a:cubicBezTo>
                  <a:cubicBezTo>
                    <a:pt x="541" y="2120"/>
                    <a:pt x="796" y="2327"/>
                    <a:pt x="1125" y="2327"/>
                  </a:cubicBezTo>
                  <a:cubicBezTo>
                    <a:pt x="1270" y="2327"/>
                    <a:pt x="1428" y="2287"/>
                    <a:pt x="1602" y="2200"/>
                  </a:cubicBezTo>
                  <a:cubicBezTo>
                    <a:pt x="2573" y="1742"/>
                    <a:pt x="2687" y="886"/>
                    <a:pt x="1831" y="199"/>
                  </a:cubicBezTo>
                  <a:cubicBezTo>
                    <a:pt x="1602" y="72"/>
                    <a:pt x="1374" y="0"/>
                    <a:pt x="1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ge3f4eb68f8_3_5387"/>
            <p:cNvSpPr/>
            <p:nvPr/>
          </p:nvSpPr>
          <p:spPr>
            <a:xfrm flipH="1" rot="10800000">
              <a:off x="6051863" y="4928650"/>
              <a:ext cx="123050" cy="98175"/>
            </a:xfrm>
            <a:custGeom>
              <a:rect b="b" l="l" r="r" t="t"/>
              <a:pathLst>
                <a:path extrusionOk="0" h="3927" w="4922">
                  <a:moveTo>
                    <a:pt x="2405" y="1"/>
                  </a:moveTo>
                  <a:cubicBezTo>
                    <a:pt x="2122" y="1"/>
                    <a:pt x="1815" y="47"/>
                    <a:pt x="1488" y="141"/>
                  </a:cubicBezTo>
                  <a:cubicBezTo>
                    <a:pt x="518" y="429"/>
                    <a:pt x="0" y="1285"/>
                    <a:pt x="229" y="2315"/>
                  </a:cubicBezTo>
                  <a:cubicBezTo>
                    <a:pt x="229" y="2429"/>
                    <a:pt x="229" y="2544"/>
                    <a:pt x="344" y="2603"/>
                  </a:cubicBezTo>
                  <a:cubicBezTo>
                    <a:pt x="518" y="3230"/>
                    <a:pt x="916" y="3574"/>
                    <a:pt x="1548" y="3748"/>
                  </a:cubicBezTo>
                  <a:cubicBezTo>
                    <a:pt x="1657" y="3761"/>
                    <a:pt x="1770" y="3764"/>
                    <a:pt x="1885" y="3764"/>
                  </a:cubicBezTo>
                  <a:cubicBezTo>
                    <a:pt x="2009" y="3764"/>
                    <a:pt x="2135" y="3760"/>
                    <a:pt x="2262" y="3760"/>
                  </a:cubicBezTo>
                  <a:cubicBezTo>
                    <a:pt x="2504" y="3760"/>
                    <a:pt x="2747" y="3775"/>
                    <a:pt x="2976" y="3862"/>
                  </a:cubicBezTo>
                  <a:cubicBezTo>
                    <a:pt x="3122" y="3905"/>
                    <a:pt x="3264" y="3926"/>
                    <a:pt x="3400" y="3926"/>
                  </a:cubicBezTo>
                  <a:cubicBezTo>
                    <a:pt x="3800" y="3926"/>
                    <a:pt x="4153" y="3745"/>
                    <a:pt x="4408" y="3404"/>
                  </a:cubicBezTo>
                  <a:cubicBezTo>
                    <a:pt x="4807" y="2947"/>
                    <a:pt x="4921" y="2374"/>
                    <a:pt x="4523" y="1857"/>
                  </a:cubicBezTo>
                  <a:cubicBezTo>
                    <a:pt x="4523" y="1514"/>
                    <a:pt x="4408" y="1230"/>
                    <a:pt x="4180" y="1001"/>
                  </a:cubicBezTo>
                  <a:cubicBezTo>
                    <a:pt x="3763" y="335"/>
                    <a:pt x="3165" y="1"/>
                    <a:pt x="2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ge3f4eb68f8_3_5387"/>
            <p:cNvSpPr/>
            <p:nvPr/>
          </p:nvSpPr>
          <p:spPr>
            <a:xfrm flipH="1" rot="10800000">
              <a:off x="3996338" y="5027450"/>
              <a:ext cx="137100" cy="123300"/>
            </a:xfrm>
            <a:custGeom>
              <a:rect b="b" l="l" r="r" t="t"/>
              <a:pathLst>
                <a:path extrusionOk="0" h="4932" w="5484">
                  <a:moveTo>
                    <a:pt x="2624" y="1"/>
                  </a:moveTo>
                  <a:cubicBezTo>
                    <a:pt x="2341" y="1"/>
                    <a:pt x="2054" y="39"/>
                    <a:pt x="1772" y="122"/>
                  </a:cubicBezTo>
                  <a:cubicBezTo>
                    <a:pt x="513" y="634"/>
                    <a:pt x="0" y="1495"/>
                    <a:pt x="169" y="2694"/>
                  </a:cubicBezTo>
                  <a:cubicBezTo>
                    <a:pt x="169" y="2923"/>
                    <a:pt x="169" y="3097"/>
                    <a:pt x="284" y="3267"/>
                  </a:cubicBezTo>
                  <a:cubicBezTo>
                    <a:pt x="613" y="4312"/>
                    <a:pt x="1419" y="4932"/>
                    <a:pt x="2595" y="4932"/>
                  </a:cubicBezTo>
                  <a:cubicBezTo>
                    <a:pt x="2645" y="4932"/>
                    <a:pt x="2696" y="4930"/>
                    <a:pt x="2747" y="4928"/>
                  </a:cubicBezTo>
                  <a:cubicBezTo>
                    <a:pt x="3717" y="4928"/>
                    <a:pt x="4404" y="4470"/>
                    <a:pt x="4861" y="3669"/>
                  </a:cubicBezTo>
                  <a:cubicBezTo>
                    <a:pt x="5319" y="3381"/>
                    <a:pt x="5434" y="2983"/>
                    <a:pt x="5434" y="2525"/>
                  </a:cubicBezTo>
                  <a:cubicBezTo>
                    <a:pt x="5484" y="1082"/>
                    <a:pt x="4116" y="1"/>
                    <a:pt x="26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ge3f4eb68f8_3_5387"/>
            <p:cNvSpPr/>
            <p:nvPr/>
          </p:nvSpPr>
          <p:spPr>
            <a:xfrm flipH="1" rot="10800000">
              <a:off x="5106363" y="4913950"/>
              <a:ext cx="194575" cy="148150"/>
            </a:xfrm>
            <a:custGeom>
              <a:rect b="b" l="l" r="r" t="t"/>
              <a:pathLst>
                <a:path extrusionOk="0" h="5926" w="7783">
                  <a:moveTo>
                    <a:pt x="5860" y="0"/>
                  </a:moveTo>
                  <a:cubicBezTo>
                    <a:pt x="5711" y="0"/>
                    <a:pt x="5551" y="22"/>
                    <a:pt x="5379" y="64"/>
                  </a:cubicBezTo>
                  <a:cubicBezTo>
                    <a:pt x="4404" y="123"/>
                    <a:pt x="3489" y="352"/>
                    <a:pt x="2573" y="696"/>
                  </a:cubicBezTo>
                  <a:cubicBezTo>
                    <a:pt x="2001" y="810"/>
                    <a:pt x="1429" y="865"/>
                    <a:pt x="1031" y="1323"/>
                  </a:cubicBezTo>
                  <a:cubicBezTo>
                    <a:pt x="344" y="1840"/>
                    <a:pt x="1" y="2467"/>
                    <a:pt x="56" y="3328"/>
                  </a:cubicBezTo>
                  <a:cubicBezTo>
                    <a:pt x="1" y="3611"/>
                    <a:pt x="1" y="3900"/>
                    <a:pt x="170" y="4129"/>
                  </a:cubicBezTo>
                  <a:cubicBezTo>
                    <a:pt x="170" y="4358"/>
                    <a:pt x="230" y="4527"/>
                    <a:pt x="459" y="4701"/>
                  </a:cubicBezTo>
                  <a:cubicBezTo>
                    <a:pt x="514" y="4701"/>
                    <a:pt x="514" y="4756"/>
                    <a:pt x="573" y="4815"/>
                  </a:cubicBezTo>
                  <a:cubicBezTo>
                    <a:pt x="628" y="4985"/>
                    <a:pt x="742" y="5159"/>
                    <a:pt x="971" y="5214"/>
                  </a:cubicBezTo>
                  <a:cubicBezTo>
                    <a:pt x="1145" y="5328"/>
                    <a:pt x="1260" y="5557"/>
                    <a:pt x="1544" y="5557"/>
                  </a:cubicBezTo>
                  <a:cubicBezTo>
                    <a:pt x="2000" y="5837"/>
                    <a:pt x="2498" y="5925"/>
                    <a:pt x="2999" y="5925"/>
                  </a:cubicBezTo>
                  <a:cubicBezTo>
                    <a:pt x="3317" y="5925"/>
                    <a:pt x="3636" y="5890"/>
                    <a:pt x="3947" y="5845"/>
                  </a:cubicBezTo>
                  <a:cubicBezTo>
                    <a:pt x="4235" y="5731"/>
                    <a:pt x="4519" y="5671"/>
                    <a:pt x="4807" y="5616"/>
                  </a:cubicBezTo>
                  <a:cubicBezTo>
                    <a:pt x="5608" y="5388"/>
                    <a:pt x="6350" y="4985"/>
                    <a:pt x="6638" y="4129"/>
                  </a:cubicBezTo>
                  <a:cubicBezTo>
                    <a:pt x="6922" y="3900"/>
                    <a:pt x="7096" y="3671"/>
                    <a:pt x="7151" y="3328"/>
                  </a:cubicBezTo>
                  <a:cubicBezTo>
                    <a:pt x="7494" y="2353"/>
                    <a:pt x="7783" y="1437"/>
                    <a:pt x="6922" y="581"/>
                  </a:cubicBezTo>
                  <a:cubicBezTo>
                    <a:pt x="6664" y="193"/>
                    <a:pt x="6311" y="0"/>
                    <a:pt x="58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ge3f4eb68f8_3_5387"/>
            <p:cNvSpPr/>
            <p:nvPr/>
          </p:nvSpPr>
          <p:spPr>
            <a:xfrm flipH="1" rot="10800000">
              <a:off x="6194913" y="4671350"/>
              <a:ext cx="117325" cy="123350"/>
            </a:xfrm>
            <a:custGeom>
              <a:rect b="b" l="l" r="r" t="t"/>
              <a:pathLst>
                <a:path extrusionOk="0" h="4934" w="4693">
                  <a:moveTo>
                    <a:pt x="2149" y="1"/>
                  </a:moveTo>
                  <a:cubicBezTo>
                    <a:pt x="1750" y="1"/>
                    <a:pt x="1361" y="122"/>
                    <a:pt x="1030" y="354"/>
                  </a:cubicBezTo>
                  <a:cubicBezTo>
                    <a:pt x="289" y="697"/>
                    <a:pt x="0" y="1329"/>
                    <a:pt x="60" y="2130"/>
                  </a:cubicBezTo>
                  <a:cubicBezTo>
                    <a:pt x="0" y="2643"/>
                    <a:pt x="115" y="3100"/>
                    <a:pt x="517" y="3444"/>
                  </a:cubicBezTo>
                  <a:cubicBezTo>
                    <a:pt x="687" y="3732"/>
                    <a:pt x="916" y="3902"/>
                    <a:pt x="1145" y="4016"/>
                  </a:cubicBezTo>
                  <a:cubicBezTo>
                    <a:pt x="1433" y="4359"/>
                    <a:pt x="1662" y="4703"/>
                    <a:pt x="2175" y="4762"/>
                  </a:cubicBezTo>
                  <a:cubicBezTo>
                    <a:pt x="2441" y="4876"/>
                    <a:pt x="2688" y="4933"/>
                    <a:pt x="2921" y="4933"/>
                  </a:cubicBezTo>
                  <a:cubicBezTo>
                    <a:pt x="3389" y="4933"/>
                    <a:pt x="3797" y="4703"/>
                    <a:pt x="4179" y="4245"/>
                  </a:cubicBezTo>
                  <a:cubicBezTo>
                    <a:pt x="4578" y="3847"/>
                    <a:pt x="4692" y="3329"/>
                    <a:pt x="4578" y="2817"/>
                  </a:cubicBezTo>
                  <a:lnTo>
                    <a:pt x="4578" y="2359"/>
                  </a:lnTo>
                  <a:cubicBezTo>
                    <a:pt x="4171" y="733"/>
                    <a:pt x="3129" y="1"/>
                    <a:pt x="2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ge3f4eb68f8_3_5387"/>
            <p:cNvSpPr/>
            <p:nvPr/>
          </p:nvSpPr>
          <p:spPr>
            <a:xfrm flipH="1" rot="10800000">
              <a:off x="4325338" y="4765250"/>
              <a:ext cx="118700" cy="122675"/>
            </a:xfrm>
            <a:custGeom>
              <a:rect b="b" l="l" r="r" t="t"/>
              <a:pathLst>
                <a:path extrusionOk="0" h="4907" w="4748">
                  <a:moveTo>
                    <a:pt x="2286" y="1"/>
                  </a:moveTo>
                  <a:cubicBezTo>
                    <a:pt x="1453" y="1"/>
                    <a:pt x="763" y="514"/>
                    <a:pt x="344" y="1451"/>
                  </a:cubicBezTo>
                  <a:cubicBezTo>
                    <a:pt x="0" y="1968"/>
                    <a:pt x="0" y="2481"/>
                    <a:pt x="170" y="3053"/>
                  </a:cubicBezTo>
                  <a:lnTo>
                    <a:pt x="170" y="3167"/>
                  </a:lnTo>
                  <a:cubicBezTo>
                    <a:pt x="284" y="3854"/>
                    <a:pt x="628" y="4312"/>
                    <a:pt x="1259" y="4541"/>
                  </a:cubicBezTo>
                  <a:cubicBezTo>
                    <a:pt x="1619" y="4791"/>
                    <a:pt x="1979" y="4907"/>
                    <a:pt x="2347" y="4907"/>
                  </a:cubicBezTo>
                  <a:cubicBezTo>
                    <a:pt x="2737" y="4907"/>
                    <a:pt x="3135" y="4777"/>
                    <a:pt x="3548" y="4541"/>
                  </a:cubicBezTo>
                  <a:cubicBezTo>
                    <a:pt x="3777" y="4486"/>
                    <a:pt x="4006" y="4371"/>
                    <a:pt x="4061" y="4083"/>
                  </a:cubicBezTo>
                  <a:cubicBezTo>
                    <a:pt x="4518" y="3740"/>
                    <a:pt x="4692" y="3227"/>
                    <a:pt x="4633" y="2655"/>
                  </a:cubicBezTo>
                  <a:cubicBezTo>
                    <a:pt x="4747" y="2197"/>
                    <a:pt x="4633" y="1680"/>
                    <a:pt x="4349" y="1281"/>
                  </a:cubicBezTo>
                  <a:cubicBezTo>
                    <a:pt x="4235" y="938"/>
                    <a:pt x="4006" y="650"/>
                    <a:pt x="3662" y="480"/>
                  </a:cubicBezTo>
                  <a:cubicBezTo>
                    <a:pt x="3434" y="306"/>
                    <a:pt x="3205" y="78"/>
                    <a:pt x="2861" y="78"/>
                  </a:cubicBezTo>
                  <a:cubicBezTo>
                    <a:pt x="2664" y="26"/>
                    <a:pt x="2471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ge3f4eb68f8_3_5387"/>
          <p:cNvGrpSpPr/>
          <p:nvPr/>
        </p:nvGrpSpPr>
        <p:grpSpPr>
          <a:xfrm>
            <a:off x="-1524172" y="-1905355"/>
            <a:ext cx="4159739" cy="6401744"/>
            <a:chOff x="-571557" y="-714499"/>
            <a:chExt cx="1559883" cy="2400624"/>
          </a:xfrm>
        </p:grpSpPr>
        <p:sp>
          <p:nvSpPr>
            <p:cNvPr id="271" name="Google Shape;271;ge3f4eb68f8_3_5387"/>
            <p:cNvSpPr/>
            <p:nvPr/>
          </p:nvSpPr>
          <p:spPr>
            <a:xfrm rot="10800000">
              <a:off x="-234375" y="-714499"/>
              <a:ext cx="1222701" cy="2400624"/>
            </a:xfrm>
            <a:custGeom>
              <a:rect b="b" l="l" r="r" t="t"/>
              <a:pathLst>
                <a:path extrusionOk="0" h="104705" w="53329">
                  <a:moveTo>
                    <a:pt x="44517" y="0"/>
                  </a:moveTo>
                  <a:cubicBezTo>
                    <a:pt x="43945" y="174"/>
                    <a:pt x="43318" y="114"/>
                    <a:pt x="42686" y="174"/>
                  </a:cubicBezTo>
                  <a:cubicBezTo>
                    <a:pt x="40626" y="343"/>
                    <a:pt x="38566" y="632"/>
                    <a:pt x="36566" y="1144"/>
                  </a:cubicBezTo>
                  <a:cubicBezTo>
                    <a:pt x="31357" y="2348"/>
                    <a:pt x="26495" y="4294"/>
                    <a:pt x="21918" y="6926"/>
                  </a:cubicBezTo>
                  <a:cubicBezTo>
                    <a:pt x="16654" y="9842"/>
                    <a:pt x="11962" y="13504"/>
                    <a:pt x="8011" y="18026"/>
                  </a:cubicBezTo>
                  <a:cubicBezTo>
                    <a:pt x="5379" y="21057"/>
                    <a:pt x="3264" y="24435"/>
                    <a:pt x="1891" y="28211"/>
                  </a:cubicBezTo>
                  <a:cubicBezTo>
                    <a:pt x="458" y="32043"/>
                    <a:pt x="1" y="36048"/>
                    <a:pt x="687" y="40113"/>
                  </a:cubicBezTo>
                  <a:cubicBezTo>
                    <a:pt x="1205" y="43088"/>
                    <a:pt x="1717" y="46004"/>
                    <a:pt x="2006" y="48980"/>
                  </a:cubicBezTo>
                  <a:cubicBezTo>
                    <a:pt x="2349" y="51955"/>
                    <a:pt x="2518" y="54930"/>
                    <a:pt x="2578" y="57906"/>
                  </a:cubicBezTo>
                  <a:cubicBezTo>
                    <a:pt x="2633" y="60025"/>
                    <a:pt x="2692" y="62140"/>
                    <a:pt x="2692" y="64259"/>
                  </a:cubicBezTo>
                  <a:cubicBezTo>
                    <a:pt x="2692" y="69523"/>
                    <a:pt x="2578" y="74788"/>
                    <a:pt x="2747" y="80107"/>
                  </a:cubicBezTo>
                  <a:cubicBezTo>
                    <a:pt x="2807" y="82341"/>
                    <a:pt x="2976" y="84629"/>
                    <a:pt x="3205" y="86859"/>
                  </a:cubicBezTo>
                  <a:cubicBezTo>
                    <a:pt x="3548" y="89665"/>
                    <a:pt x="4065" y="92352"/>
                    <a:pt x="5036" y="94984"/>
                  </a:cubicBezTo>
                  <a:cubicBezTo>
                    <a:pt x="6066" y="97730"/>
                    <a:pt x="7499" y="100133"/>
                    <a:pt x="9787" y="102079"/>
                  </a:cubicBezTo>
                  <a:cubicBezTo>
                    <a:pt x="11046" y="103168"/>
                    <a:pt x="12474" y="103969"/>
                    <a:pt x="14022" y="104596"/>
                  </a:cubicBezTo>
                  <a:cubicBezTo>
                    <a:pt x="14101" y="104638"/>
                    <a:pt x="14180" y="104705"/>
                    <a:pt x="14259" y="104705"/>
                  </a:cubicBezTo>
                  <a:cubicBezTo>
                    <a:pt x="14294" y="104705"/>
                    <a:pt x="14329" y="104691"/>
                    <a:pt x="14365" y="104656"/>
                  </a:cubicBezTo>
                  <a:cubicBezTo>
                    <a:pt x="14594" y="104427"/>
                    <a:pt x="14708" y="104084"/>
                    <a:pt x="14708" y="103795"/>
                  </a:cubicBezTo>
                  <a:cubicBezTo>
                    <a:pt x="14763" y="103567"/>
                    <a:pt x="14479" y="103567"/>
                    <a:pt x="14305" y="103452"/>
                  </a:cubicBezTo>
                  <a:cubicBezTo>
                    <a:pt x="11504" y="102308"/>
                    <a:pt x="9270" y="100422"/>
                    <a:pt x="7668" y="97845"/>
                  </a:cubicBezTo>
                  <a:cubicBezTo>
                    <a:pt x="6295" y="95615"/>
                    <a:pt x="5494" y="93153"/>
                    <a:pt x="4981" y="90635"/>
                  </a:cubicBezTo>
                  <a:cubicBezTo>
                    <a:pt x="4120" y="86575"/>
                    <a:pt x="3951" y="82455"/>
                    <a:pt x="3837" y="78335"/>
                  </a:cubicBezTo>
                  <a:cubicBezTo>
                    <a:pt x="3777" y="75873"/>
                    <a:pt x="3837" y="73355"/>
                    <a:pt x="3837" y="70897"/>
                  </a:cubicBezTo>
                  <a:cubicBezTo>
                    <a:pt x="3837" y="66145"/>
                    <a:pt x="3892" y="61398"/>
                    <a:pt x="3722" y="56647"/>
                  </a:cubicBezTo>
                  <a:cubicBezTo>
                    <a:pt x="3608" y="54074"/>
                    <a:pt x="3434" y="51442"/>
                    <a:pt x="3150" y="48810"/>
                  </a:cubicBezTo>
                  <a:cubicBezTo>
                    <a:pt x="2921" y="46119"/>
                    <a:pt x="2518" y="43372"/>
                    <a:pt x="1946" y="40740"/>
                  </a:cubicBezTo>
                  <a:cubicBezTo>
                    <a:pt x="1548" y="38566"/>
                    <a:pt x="1433" y="36391"/>
                    <a:pt x="1662" y="34217"/>
                  </a:cubicBezTo>
                  <a:cubicBezTo>
                    <a:pt x="2006" y="30614"/>
                    <a:pt x="3205" y="27296"/>
                    <a:pt x="5036" y="24206"/>
                  </a:cubicBezTo>
                  <a:cubicBezTo>
                    <a:pt x="7499" y="19972"/>
                    <a:pt x="10758" y="16424"/>
                    <a:pt x="14594" y="13334"/>
                  </a:cubicBezTo>
                  <a:cubicBezTo>
                    <a:pt x="18082" y="10414"/>
                    <a:pt x="21858" y="8070"/>
                    <a:pt x="25978" y="6125"/>
                  </a:cubicBezTo>
                  <a:cubicBezTo>
                    <a:pt x="29068" y="4637"/>
                    <a:pt x="32332" y="3378"/>
                    <a:pt x="35705" y="2518"/>
                  </a:cubicBezTo>
                  <a:cubicBezTo>
                    <a:pt x="38054" y="1891"/>
                    <a:pt x="40512" y="1488"/>
                    <a:pt x="42974" y="1318"/>
                  </a:cubicBezTo>
                  <a:cubicBezTo>
                    <a:pt x="43803" y="1261"/>
                    <a:pt x="44646" y="1232"/>
                    <a:pt x="45497" y="1232"/>
                  </a:cubicBezTo>
                  <a:cubicBezTo>
                    <a:pt x="46348" y="1232"/>
                    <a:pt x="47206" y="1261"/>
                    <a:pt x="48065" y="1318"/>
                  </a:cubicBezTo>
                  <a:cubicBezTo>
                    <a:pt x="49612" y="1488"/>
                    <a:pt x="51154" y="1831"/>
                    <a:pt x="52642" y="2348"/>
                  </a:cubicBezTo>
                  <a:cubicBezTo>
                    <a:pt x="52696" y="2361"/>
                    <a:pt x="52743" y="2368"/>
                    <a:pt x="52785" y="2368"/>
                  </a:cubicBezTo>
                  <a:cubicBezTo>
                    <a:pt x="52921" y="2368"/>
                    <a:pt x="52999" y="2295"/>
                    <a:pt x="53045" y="2119"/>
                  </a:cubicBezTo>
                  <a:cubicBezTo>
                    <a:pt x="53100" y="2005"/>
                    <a:pt x="53159" y="1945"/>
                    <a:pt x="53159" y="1831"/>
                  </a:cubicBezTo>
                  <a:cubicBezTo>
                    <a:pt x="53329" y="1373"/>
                    <a:pt x="53329" y="1373"/>
                    <a:pt x="52871" y="1204"/>
                  </a:cubicBezTo>
                  <a:cubicBezTo>
                    <a:pt x="51214" y="632"/>
                    <a:pt x="49552" y="343"/>
                    <a:pt x="47836" y="174"/>
                  </a:cubicBezTo>
                  <a:cubicBezTo>
                    <a:pt x="47209" y="114"/>
                    <a:pt x="46577" y="174"/>
                    <a:pt x="45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ge3f4eb68f8_3_5387"/>
            <p:cNvSpPr/>
            <p:nvPr/>
          </p:nvSpPr>
          <p:spPr>
            <a:xfrm rot="10800000">
              <a:off x="-347189" y="-701027"/>
              <a:ext cx="1176731" cy="2212550"/>
            </a:xfrm>
            <a:custGeom>
              <a:rect b="b" l="l" r="r" t="t"/>
              <a:pathLst>
                <a:path extrusionOk="0" h="96502" w="51324">
                  <a:moveTo>
                    <a:pt x="43557" y="0"/>
                  </a:moveTo>
                  <a:cubicBezTo>
                    <a:pt x="42004" y="0"/>
                    <a:pt x="40450" y="127"/>
                    <a:pt x="38909" y="340"/>
                  </a:cubicBezTo>
                  <a:cubicBezTo>
                    <a:pt x="33815" y="1141"/>
                    <a:pt x="29008" y="2798"/>
                    <a:pt x="24431" y="5087"/>
                  </a:cubicBezTo>
                  <a:cubicBezTo>
                    <a:pt x="21629" y="6405"/>
                    <a:pt x="18997" y="8007"/>
                    <a:pt x="16479" y="9779"/>
                  </a:cubicBezTo>
                  <a:cubicBezTo>
                    <a:pt x="12644" y="12470"/>
                    <a:pt x="9155" y="15560"/>
                    <a:pt x="6180" y="19222"/>
                  </a:cubicBezTo>
                  <a:cubicBezTo>
                    <a:pt x="3832" y="22197"/>
                    <a:pt x="1886" y="25457"/>
                    <a:pt x="856" y="29119"/>
                  </a:cubicBezTo>
                  <a:cubicBezTo>
                    <a:pt x="229" y="31407"/>
                    <a:pt x="0" y="33696"/>
                    <a:pt x="344" y="35985"/>
                  </a:cubicBezTo>
                  <a:cubicBezTo>
                    <a:pt x="687" y="38274"/>
                    <a:pt x="1030" y="40562"/>
                    <a:pt x="1259" y="42851"/>
                  </a:cubicBezTo>
                  <a:cubicBezTo>
                    <a:pt x="1603" y="45827"/>
                    <a:pt x="1717" y="48802"/>
                    <a:pt x="1772" y="51777"/>
                  </a:cubicBezTo>
                  <a:cubicBezTo>
                    <a:pt x="1831" y="53668"/>
                    <a:pt x="1772" y="55613"/>
                    <a:pt x="1717" y="57499"/>
                  </a:cubicBezTo>
                  <a:cubicBezTo>
                    <a:pt x="1657" y="59559"/>
                    <a:pt x="1603" y="61564"/>
                    <a:pt x="1603" y="63624"/>
                  </a:cubicBezTo>
                  <a:cubicBezTo>
                    <a:pt x="1543" y="65684"/>
                    <a:pt x="1429" y="67799"/>
                    <a:pt x="1488" y="69689"/>
                  </a:cubicBezTo>
                  <a:cubicBezTo>
                    <a:pt x="1429" y="72720"/>
                    <a:pt x="1543" y="75581"/>
                    <a:pt x="1831" y="78387"/>
                  </a:cubicBezTo>
                  <a:cubicBezTo>
                    <a:pt x="2175" y="81188"/>
                    <a:pt x="2687" y="83880"/>
                    <a:pt x="3662" y="86512"/>
                  </a:cubicBezTo>
                  <a:cubicBezTo>
                    <a:pt x="5036" y="90229"/>
                    <a:pt x="7096" y="93433"/>
                    <a:pt x="9957" y="96124"/>
                  </a:cubicBezTo>
                  <a:cubicBezTo>
                    <a:pt x="10206" y="96374"/>
                    <a:pt x="10334" y="96502"/>
                    <a:pt x="10459" y="96502"/>
                  </a:cubicBezTo>
                  <a:cubicBezTo>
                    <a:pt x="10592" y="96502"/>
                    <a:pt x="10721" y="96359"/>
                    <a:pt x="10986" y="96065"/>
                  </a:cubicBezTo>
                  <a:cubicBezTo>
                    <a:pt x="11156" y="95896"/>
                    <a:pt x="11215" y="95781"/>
                    <a:pt x="10986" y="95607"/>
                  </a:cubicBezTo>
                  <a:lnTo>
                    <a:pt x="9783" y="94408"/>
                  </a:lnTo>
                  <a:cubicBezTo>
                    <a:pt x="7210" y="91661"/>
                    <a:pt x="5434" y="88457"/>
                    <a:pt x="4290" y="84910"/>
                  </a:cubicBezTo>
                  <a:cubicBezTo>
                    <a:pt x="3145" y="81074"/>
                    <a:pt x="2747" y="77128"/>
                    <a:pt x="2633" y="73177"/>
                  </a:cubicBezTo>
                  <a:cubicBezTo>
                    <a:pt x="2573" y="69689"/>
                    <a:pt x="2633" y="66197"/>
                    <a:pt x="2747" y="62709"/>
                  </a:cubicBezTo>
                  <a:cubicBezTo>
                    <a:pt x="2861" y="60589"/>
                    <a:pt x="2916" y="58415"/>
                    <a:pt x="2916" y="56240"/>
                  </a:cubicBezTo>
                  <a:cubicBezTo>
                    <a:pt x="2916" y="54469"/>
                    <a:pt x="2916" y="52752"/>
                    <a:pt x="2861" y="50976"/>
                  </a:cubicBezTo>
                  <a:cubicBezTo>
                    <a:pt x="2802" y="48459"/>
                    <a:pt x="2687" y="46001"/>
                    <a:pt x="2459" y="43538"/>
                  </a:cubicBezTo>
                  <a:cubicBezTo>
                    <a:pt x="2289" y="41423"/>
                    <a:pt x="2060" y="39304"/>
                    <a:pt x="1657" y="37244"/>
                  </a:cubicBezTo>
                  <a:cubicBezTo>
                    <a:pt x="1314" y="35358"/>
                    <a:pt x="1200" y="33412"/>
                    <a:pt x="1543" y="31467"/>
                  </a:cubicBezTo>
                  <a:cubicBezTo>
                    <a:pt x="2001" y="28318"/>
                    <a:pt x="3260" y="25457"/>
                    <a:pt x="4976" y="22825"/>
                  </a:cubicBezTo>
                  <a:cubicBezTo>
                    <a:pt x="7096" y="19565"/>
                    <a:pt x="9728" y="16704"/>
                    <a:pt x="12644" y="14187"/>
                  </a:cubicBezTo>
                  <a:cubicBezTo>
                    <a:pt x="16251" y="11037"/>
                    <a:pt x="20196" y="8465"/>
                    <a:pt x="24431" y="6345"/>
                  </a:cubicBezTo>
                  <a:cubicBezTo>
                    <a:pt x="27122" y="4972"/>
                    <a:pt x="29924" y="3828"/>
                    <a:pt x="32785" y="2912"/>
                  </a:cubicBezTo>
                  <a:cubicBezTo>
                    <a:pt x="36287" y="1851"/>
                    <a:pt x="39841" y="1183"/>
                    <a:pt x="43486" y="1183"/>
                  </a:cubicBezTo>
                  <a:cubicBezTo>
                    <a:pt x="43771" y="1183"/>
                    <a:pt x="44056" y="1187"/>
                    <a:pt x="44343" y="1196"/>
                  </a:cubicBezTo>
                  <a:cubicBezTo>
                    <a:pt x="46403" y="1196"/>
                    <a:pt x="48408" y="1539"/>
                    <a:pt x="50353" y="2171"/>
                  </a:cubicBezTo>
                  <a:cubicBezTo>
                    <a:pt x="50555" y="2230"/>
                    <a:pt x="50685" y="2269"/>
                    <a:pt x="50780" y="2269"/>
                  </a:cubicBezTo>
                  <a:cubicBezTo>
                    <a:pt x="50954" y="2269"/>
                    <a:pt x="51006" y="2139"/>
                    <a:pt x="51154" y="1768"/>
                  </a:cubicBezTo>
                  <a:cubicBezTo>
                    <a:pt x="51323" y="1310"/>
                    <a:pt x="51323" y="1255"/>
                    <a:pt x="50866" y="1141"/>
                  </a:cubicBezTo>
                  <a:cubicBezTo>
                    <a:pt x="50239" y="912"/>
                    <a:pt x="49552" y="683"/>
                    <a:pt x="48920" y="569"/>
                  </a:cubicBezTo>
                  <a:cubicBezTo>
                    <a:pt x="47143" y="169"/>
                    <a:pt x="45350" y="0"/>
                    <a:pt x="43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ge3f4eb68f8_3_5387"/>
            <p:cNvSpPr/>
            <p:nvPr/>
          </p:nvSpPr>
          <p:spPr>
            <a:xfrm rot="10800000">
              <a:off x="-509847" y="-517181"/>
              <a:ext cx="1191221" cy="1870769"/>
            </a:xfrm>
            <a:custGeom>
              <a:rect b="b" l="l" r="r" t="t"/>
              <a:pathLst>
                <a:path extrusionOk="0" h="81595" w="51956">
                  <a:moveTo>
                    <a:pt x="39455" y="0"/>
                  </a:moveTo>
                  <a:cubicBezTo>
                    <a:pt x="38988" y="0"/>
                    <a:pt x="38521" y="10"/>
                    <a:pt x="38054" y="29"/>
                  </a:cubicBezTo>
                  <a:cubicBezTo>
                    <a:pt x="36278" y="143"/>
                    <a:pt x="34506" y="317"/>
                    <a:pt x="32730" y="546"/>
                  </a:cubicBezTo>
                  <a:cubicBezTo>
                    <a:pt x="28441" y="1233"/>
                    <a:pt x="24321" y="2377"/>
                    <a:pt x="20316" y="4034"/>
                  </a:cubicBezTo>
                  <a:cubicBezTo>
                    <a:pt x="16823" y="5522"/>
                    <a:pt x="13450" y="7298"/>
                    <a:pt x="10415" y="9527"/>
                  </a:cubicBezTo>
                  <a:cubicBezTo>
                    <a:pt x="7613" y="11587"/>
                    <a:pt x="5096" y="13935"/>
                    <a:pt x="3205" y="16851"/>
                  </a:cubicBezTo>
                  <a:cubicBezTo>
                    <a:pt x="1090" y="20115"/>
                    <a:pt x="115" y="23662"/>
                    <a:pt x="747" y="27553"/>
                  </a:cubicBezTo>
                  <a:cubicBezTo>
                    <a:pt x="1145" y="30071"/>
                    <a:pt x="1260" y="32589"/>
                    <a:pt x="1319" y="35106"/>
                  </a:cubicBezTo>
                  <a:cubicBezTo>
                    <a:pt x="1434" y="39112"/>
                    <a:pt x="1205" y="43117"/>
                    <a:pt x="916" y="47063"/>
                  </a:cubicBezTo>
                  <a:cubicBezTo>
                    <a:pt x="747" y="49123"/>
                    <a:pt x="573" y="51128"/>
                    <a:pt x="404" y="53187"/>
                  </a:cubicBezTo>
                  <a:cubicBezTo>
                    <a:pt x="230" y="55705"/>
                    <a:pt x="60" y="58223"/>
                    <a:pt x="60" y="61198"/>
                  </a:cubicBezTo>
                  <a:cubicBezTo>
                    <a:pt x="1" y="63144"/>
                    <a:pt x="175" y="65487"/>
                    <a:pt x="573" y="67836"/>
                  </a:cubicBezTo>
                  <a:cubicBezTo>
                    <a:pt x="1434" y="72926"/>
                    <a:pt x="3663" y="77389"/>
                    <a:pt x="7210" y="81165"/>
                  </a:cubicBezTo>
                  <a:cubicBezTo>
                    <a:pt x="7497" y="81451"/>
                    <a:pt x="7597" y="81594"/>
                    <a:pt x="7705" y="81594"/>
                  </a:cubicBezTo>
                  <a:cubicBezTo>
                    <a:pt x="7812" y="81594"/>
                    <a:pt x="7927" y="81451"/>
                    <a:pt x="8240" y="81165"/>
                  </a:cubicBezTo>
                  <a:cubicBezTo>
                    <a:pt x="8414" y="80936"/>
                    <a:pt x="8414" y="80822"/>
                    <a:pt x="8240" y="80653"/>
                  </a:cubicBezTo>
                  <a:cubicBezTo>
                    <a:pt x="7897" y="80309"/>
                    <a:pt x="7613" y="80021"/>
                    <a:pt x="7325" y="79678"/>
                  </a:cubicBezTo>
                  <a:cubicBezTo>
                    <a:pt x="4693" y="76762"/>
                    <a:pt x="2976" y="73384"/>
                    <a:pt x="2006" y="69552"/>
                  </a:cubicBezTo>
                  <a:cubicBezTo>
                    <a:pt x="1548" y="67547"/>
                    <a:pt x="1260" y="65487"/>
                    <a:pt x="1145" y="63372"/>
                  </a:cubicBezTo>
                  <a:cubicBezTo>
                    <a:pt x="1090" y="61198"/>
                    <a:pt x="1090" y="59024"/>
                    <a:pt x="1205" y="56849"/>
                  </a:cubicBezTo>
                  <a:cubicBezTo>
                    <a:pt x="1319" y="54959"/>
                    <a:pt x="1489" y="53014"/>
                    <a:pt x="1663" y="51128"/>
                  </a:cubicBezTo>
                  <a:cubicBezTo>
                    <a:pt x="1777" y="49411"/>
                    <a:pt x="1891" y="47694"/>
                    <a:pt x="2061" y="45978"/>
                  </a:cubicBezTo>
                  <a:cubicBezTo>
                    <a:pt x="2235" y="43804"/>
                    <a:pt x="2349" y="41629"/>
                    <a:pt x="2404" y="39510"/>
                  </a:cubicBezTo>
                  <a:cubicBezTo>
                    <a:pt x="2464" y="37335"/>
                    <a:pt x="2464" y="35106"/>
                    <a:pt x="2349" y="32932"/>
                  </a:cubicBezTo>
                  <a:cubicBezTo>
                    <a:pt x="2290" y="31788"/>
                    <a:pt x="2175" y="30643"/>
                    <a:pt x="2061" y="29499"/>
                  </a:cubicBezTo>
                  <a:cubicBezTo>
                    <a:pt x="1946" y="28354"/>
                    <a:pt x="1717" y="27210"/>
                    <a:pt x="1663" y="26066"/>
                  </a:cubicBezTo>
                  <a:cubicBezTo>
                    <a:pt x="1489" y="23662"/>
                    <a:pt x="2006" y="21429"/>
                    <a:pt x="3091" y="19254"/>
                  </a:cubicBezTo>
                  <a:cubicBezTo>
                    <a:pt x="4409" y="16567"/>
                    <a:pt x="6354" y="14333"/>
                    <a:pt x="8584" y="12388"/>
                  </a:cubicBezTo>
                  <a:cubicBezTo>
                    <a:pt x="11216" y="10044"/>
                    <a:pt x="14136" y="8213"/>
                    <a:pt x="17226" y="6611"/>
                  </a:cubicBezTo>
                  <a:cubicBezTo>
                    <a:pt x="20316" y="5123"/>
                    <a:pt x="23461" y="3865"/>
                    <a:pt x="26724" y="2949"/>
                  </a:cubicBezTo>
                  <a:cubicBezTo>
                    <a:pt x="30615" y="1860"/>
                    <a:pt x="34561" y="1233"/>
                    <a:pt x="38566" y="1059"/>
                  </a:cubicBezTo>
                  <a:cubicBezTo>
                    <a:pt x="40169" y="1059"/>
                    <a:pt x="41771" y="1118"/>
                    <a:pt x="43318" y="1287"/>
                  </a:cubicBezTo>
                  <a:cubicBezTo>
                    <a:pt x="46064" y="1576"/>
                    <a:pt x="48696" y="2203"/>
                    <a:pt x="51155" y="3347"/>
                  </a:cubicBezTo>
                  <a:cubicBezTo>
                    <a:pt x="51247" y="3395"/>
                    <a:pt x="51338" y="3478"/>
                    <a:pt x="51402" y="3478"/>
                  </a:cubicBezTo>
                  <a:cubicBezTo>
                    <a:pt x="51417" y="3478"/>
                    <a:pt x="51431" y="3473"/>
                    <a:pt x="51443" y="3462"/>
                  </a:cubicBezTo>
                  <a:cubicBezTo>
                    <a:pt x="51672" y="3233"/>
                    <a:pt x="51786" y="2949"/>
                    <a:pt x="51901" y="2661"/>
                  </a:cubicBezTo>
                  <a:cubicBezTo>
                    <a:pt x="51956" y="2491"/>
                    <a:pt x="51727" y="2432"/>
                    <a:pt x="51557" y="2377"/>
                  </a:cubicBezTo>
                  <a:cubicBezTo>
                    <a:pt x="49896" y="1576"/>
                    <a:pt x="48179" y="1059"/>
                    <a:pt x="46408" y="715"/>
                  </a:cubicBezTo>
                  <a:cubicBezTo>
                    <a:pt x="44119" y="238"/>
                    <a:pt x="41789" y="0"/>
                    <a:pt x="3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e3f4eb68f8_3_5387"/>
            <p:cNvSpPr/>
            <p:nvPr/>
          </p:nvSpPr>
          <p:spPr>
            <a:xfrm rot="10800000">
              <a:off x="-571557" y="-521164"/>
              <a:ext cx="1119114" cy="1798020"/>
            </a:xfrm>
            <a:custGeom>
              <a:rect b="b" l="l" r="r" t="t"/>
              <a:pathLst>
                <a:path extrusionOk="0" h="78422" w="48811">
                  <a:moveTo>
                    <a:pt x="38222" y="0"/>
                  </a:moveTo>
                  <a:cubicBezTo>
                    <a:pt x="37421" y="0"/>
                    <a:pt x="36680" y="0"/>
                    <a:pt x="35934" y="60"/>
                  </a:cubicBezTo>
                  <a:cubicBezTo>
                    <a:pt x="33018" y="229"/>
                    <a:pt x="30097" y="687"/>
                    <a:pt x="27236" y="1433"/>
                  </a:cubicBezTo>
                  <a:cubicBezTo>
                    <a:pt x="23176" y="2463"/>
                    <a:pt x="19226" y="3891"/>
                    <a:pt x="15449" y="5896"/>
                  </a:cubicBezTo>
                  <a:cubicBezTo>
                    <a:pt x="11673" y="7897"/>
                    <a:pt x="8185" y="10300"/>
                    <a:pt x="5209" y="13449"/>
                  </a:cubicBezTo>
                  <a:cubicBezTo>
                    <a:pt x="3493" y="15280"/>
                    <a:pt x="2060" y="17395"/>
                    <a:pt x="1145" y="19798"/>
                  </a:cubicBezTo>
                  <a:cubicBezTo>
                    <a:pt x="344" y="21858"/>
                    <a:pt x="0" y="24032"/>
                    <a:pt x="403" y="26266"/>
                  </a:cubicBezTo>
                  <a:cubicBezTo>
                    <a:pt x="632" y="27525"/>
                    <a:pt x="975" y="28784"/>
                    <a:pt x="1204" y="30043"/>
                  </a:cubicBezTo>
                  <a:cubicBezTo>
                    <a:pt x="2120" y="34391"/>
                    <a:pt x="2463" y="38740"/>
                    <a:pt x="2632" y="43144"/>
                  </a:cubicBezTo>
                  <a:cubicBezTo>
                    <a:pt x="2747" y="45432"/>
                    <a:pt x="2806" y="47666"/>
                    <a:pt x="2806" y="49895"/>
                  </a:cubicBezTo>
                  <a:cubicBezTo>
                    <a:pt x="2806" y="51900"/>
                    <a:pt x="2861" y="53901"/>
                    <a:pt x="2976" y="55906"/>
                  </a:cubicBezTo>
                  <a:cubicBezTo>
                    <a:pt x="3035" y="57851"/>
                    <a:pt x="3204" y="59797"/>
                    <a:pt x="3493" y="61683"/>
                  </a:cubicBezTo>
                  <a:cubicBezTo>
                    <a:pt x="3951" y="64489"/>
                    <a:pt x="4692" y="67235"/>
                    <a:pt x="5896" y="69808"/>
                  </a:cubicBezTo>
                  <a:cubicBezTo>
                    <a:pt x="7439" y="73071"/>
                    <a:pt x="9672" y="75818"/>
                    <a:pt x="12359" y="78221"/>
                  </a:cubicBezTo>
                  <a:cubicBezTo>
                    <a:pt x="12517" y="78351"/>
                    <a:pt x="12614" y="78421"/>
                    <a:pt x="12707" y="78421"/>
                  </a:cubicBezTo>
                  <a:cubicBezTo>
                    <a:pt x="12817" y="78421"/>
                    <a:pt x="12919" y="78323"/>
                    <a:pt x="13106" y="78107"/>
                  </a:cubicBezTo>
                  <a:cubicBezTo>
                    <a:pt x="13161" y="78047"/>
                    <a:pt x="13161" y="77992"/>
                    <a:pt x="13275" y="77933"/>
                  </a:cubicBezTo>
                  <a:cubicBezTo>
                    <a:pt x="13389" y="77763"/>
                    <a:pt x="13334" y="77649"/>
                    <a:pt x="13220" y="77534"/>
                  </a:cubicBezTo>
                  <a:cubicBezTo>
                    <a:pt x="12190" y="76733"/>
                    <a:pt x="11275" y="75758"/>
                    <a:pt x="10414" y="74788"/>
                  </a:cubicBezTo>
                  <a:cubicBezTo>
                    <a:pt x="8583" y="72728"/>
                    <a:pt x="7155" y="70380"/>
                    <a:pt x="6125" y="67807"/>
                  </a:cubicBezTo>
                  <a:cubicBezTo>
                    <a:pt x="5035" y="65001"/>
                    <a:pt x="4523" y="62026"/>
                    <a:pt x="4234" y="59050"/>
                  </a:cubicBezTo>
                  <a:cubicBezTo>
                    <a:pt x="3951" y="56418"/>
                    <a:pt x="3891" y="53786"/>
                    <a:pt x="3836" y="51154"/>
                  </a:cubicBezTo>
                  <a:cubicBezTo>
                    <a:pt x="3777" y="48522"/>
                    <a:pt x="3777" y="45950"/>
                    <a:pt x="3662" y="43317"/>
                  </a:cubicBezTo>
                  <a:cubicBezTo>
                    <a:pt x="3607" y="41258"/>
                    <a:pt x="3493" y="39253"/>
                    <a:pt x="3319" y="37193"/>
                  </a:cubicBezTo>
                  <a:cubicBezTo>
                    <a:pt x="2976" y="33874"/>
                    <a:pt x="2463" y="30615"/>
                    <a:pt x="1662" y="27411"/>
                  </a:cubicBezTo>
                  <a:cubicBezTo>
                    <a:pt x="1145" y="25351"/>
                    <a:pt x="1145" y="23346"/>
                    <a:pt x="1717" y="21345"/>
                  </a:cubicBezTo>
                  <a:cubicBezTo>
                    <a:pt x="2463" y="18599"/>
                    <a:pt x="3951" y="16310"/>
                    <a:pt x="5896" y="14250"/>
                  </a:cubicBezTo>
                  <a:cubicBezTo>
                    <a:pt x="8757" y="11101"/>
                    <a:pt x="12190" y="8757"/>
                    <a:pt x="15967" y="6812"/>
                  </a:cubicBezTo>
                  <a:cubicBezTo>
                    <a:pt x="19340" y="5036"/>
                    <a:pt x="22833" y="3662"/>
                    <a:pt x="26550" y="2692"/>
                  </a:cubicBezTo>
                  <a:cubicBezTo>
                    <a:pt x="30388" y="1675"/>
                    <a:pt x="34261" y="1032"/>
                    <a:pt x="38202" y="1032"/>
                  </a:cubicBezTo>
                  <a:cubicBezTo>
                    <a:pt x="39140" y="1032"/>
                    <a:pt x="40082" y="1068"/>
                    <a:pt x="41028" y="1145"/>
                  </a:cubicBezTo>
                  <a:cubicBezTo>
                    <a:pt x="43432" y="1374"/>
                    <a:pt x="45775" y="1776"/>
                    <a:pt x="48009" y="2632"/>
                  </a:cubicBezTo>
                  <a:cubicBezTo>
                    <a:pt x="48120" y="2688"/>
                    <a:pt x="48207" y="2715"/>
                    <a:pt x="48279" y="2715"/>
                  </a:cubicBezTo>
                  <a:cubicBezTo>
                    <a:pt x="48432" y="2715"/>
                    <a:pt x="48521" y="2599"/>
                    <a:pt x="48636" y="2404"/>
                  </a:cubicBezTo>
                  <a:cubicBezTo>
                    <a:pt x="48810" y="1831"/>
                    <a:pt x="48810" y="1831"/>
                    <a:pt x="48293" y="1662"/>
                  </a:cubicBezTo>
                  <a:cubicBezTo>
                    <a:pt x="48179" y="1602"/>
                    <a:pt x="48064" y="1548"/>
                    <a:pt x="48009" y="1548"/>
                  </a:cubicBezTo>
                  <a:cubicBezTo>
                    <a:pt x="44805" y="403"/>
                    <a:pt x="41541" y="0"/>
                    <a:pt x="3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ge3f4eb68f8_3_5387"/>
          <p:cNvSpPr/>
          <p:nvPr/>
        </p:nvSpPr>
        <p:spPr>
          <a:xfrm flipH="1" rot="10800000">
            <a:off x="21367313" y="-2337131"/>
            <a:ext cx="3260535" cy="6401664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3f4eb68f8_3_5387"/>
          <p:cNvSpPr/>
          <p:nvPr/>
        </p:nvSpPr>
        <p:spPr>
          <a:xfrm flipH="1" rot="10800000">
            <a:off x="21790735" y="-2301204"/>
            <a:ext cx="3137949" cy="5900132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e3f4eb68f8_3_5387"/>
          <p:cNvSpPr/>
          <p:nvPr/>
        </p:nvSpPr>
        <p:spPr>
          <a:xfrm flipH="1" rot="10800000">
            <a:off x="22185851" y="-1810950"/>
            <a:ext cx="3176590" cy="4988718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e3f4eb68f8_3_5387"/>
          <p:cNvSpPr/>
          <p:nvPr/>
        </p:nvSpPr>
        <p:spPr>
          <a:xfrm flipH="1" rot="10800000">
            <a:off x="22542696" y="-1821572"/>
            <a:ext cx="2984305" cy="4794721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e3f4eb68f8_3_5387"/>
          <p:cNvSpPr/>
          <p:nvPr/>
        </p:nvSpPr>
        <p:spPr>
          <a:xfrm rot="506694">
            <a:off x="1586203" y="10096902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e3f4eb68f8_3_5387"/>
          <p:cNvSpPr/>
          <p:nvPr/>
        </p:nvSpPr>
        <p:spPr>
          <a:xfrm flipH="1" rot="-1774813">
            <a:off x="944930" y="11009929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3f4eb68f8_3_5414"/>
          <p:cNvSpPr txBox="1"/>
          <p:nvPr>
            <p:ph type="title"/>
          </p:nvPr>
        </p:nvSpPr>
        <p:spPr>
          <a:xfrm>
            <a:off x="2809800" y="4612800"/>
            <a:ext cx="12001500" cy="44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i="0" sz="1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nchNine"/>
              <a:buNone/>
              <a:defRPr sz="35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nchNine"/>
              <a:buNone/>
              <a:defRPr sz="35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nchNine"/>
              <a:buNone/>
              <a:defRPr sz="35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nchNine"/>
              <a:buNone/>
              <a:defRPr sz="35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nchNine"/>
              <a:buNone/>
              <a:defRPr sz="35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nchNine"/>
              <a:buNone/>
              <a:defRPr sz="35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nchNine"/>
              <a:buNone/>
              <a:defRPr sz="35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nchNine"/>
              <a:buNone/>
              <a:defRPr sz="35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283" name="Google Shape;283;ge3f4eb68f8_3_5414"/>
          <p:cNvSpPr/>
          <p:nvPr/>
        </p:nvSpPr>
        <p:spPr>
          <a:xfrm flipH="1" rot="-900131">
            <a:off x="-497464" y="9398159"/>
            <a:ext cx="3260750" cy="6402086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e3f4eb68f8_3_5414"/>
          <p:cNvSpPr/>
          <p:nvPr/>
        </p:nvSpPr>
        <p:spPr>
          <a:xfrm flipH="1" rot="-900131">
            <a:off x="-730362" y="9950169"/>
            <a:ext cx="3138157" cy="5900522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e3f4eb68f8_3_5414"/>
          <p:cNvSpPr/>
          <p:nvPr/>
        </p:nvSpPr>
        <p:spPr>
          <a:xfrm flipH="1" rot="-900131">
            <a:off x="-1158965" y="10479776"/>
            <a:ext cx="3176800" cy="4989048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e3f4eb68f8_3_5414"/>
          <p:cNvSpPr/>
          <p:nvPr/>
        </p:nvSpPr>
        <p:spPr>
          <a:xfrm flipH="1" rot="-900131">
            <a:off x="-1286782" y="10748199"/>
            <a:ext cx="2984502" cy="4795038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e3f4eb68f8_3_5414"/>
          <p:cNvSpPr/>
          <p:nvPr/>
        </p:nvSpPr>
        <p:spPr>
          <a:xfrm flipH="1" rot="10800000">
            <a:off x="4106526" y="228594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e3f4eb68f8_3_5414"/>
          <p:cNvSpPr/>
          <p:nvPr/>
        </p:nvSpPr>
        <p:spPr>
          <a:xfrm flipH="1" rot="10800000">
            <a:off x="696260" y="485528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e3f4eb68f8_3_5414"/>
          <p:cNvSpPr/>
          <p:nvPr/>
        </p:nvSpPr>
        <p:spPr>
          <a:xfrm flipH="1" rot="10800000">
            <a:off x="1764060" y="1314396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e3f4eb68f8_3_5414"/>
          <p:cNvSpPr/>
          <p:nvPr/>
        </p:nvSpPr>
        <p:spPr>
          <a:xfrm flipH="1" rot="10800000">
            <a:off x="2557793" y="316262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e3f4eb68f8_3_5414"/>
          <p:cNvSpPr/>
          <p:nvPr/>
        </p:nvSpPr>
        <p:spPr>
          <a:xfrm flipH="1" rot="10800000">
            <a:off x="3080260" y="1482997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3f4eb68f8_3_5425"/>
          <p:cNvSpPr txBox="1"/>
          <p:nvPr>
            <p:ph idx="1" type="body"/>
          </p:nvPr>
        </p:nvSpPr>
        <p:spPr>
          <a:xfrm>
            <a:off x="5892867" y="8012367"/>
            <a:ext cx="134112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463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4800"/>
            </a:lvl1pPr>
            <a:lvl2pPr indent="-501650" lvl="1" marL="914400" rtl="0">
              <a:spcBef>
                <a:spcPts val="0"/>
              </a:spcBef>
              <a:spcAft>
                <a:spcPts val="0"/>
              </a:spcAft>
              <a:buSzPts val="4300"/>
              <a:buChar char="○"/>
              <a:defRPr/>
            </a:lvl2pPr>
            <a:lvl3pPr indent="-501650" lvl="2" marL="1371600" rtl="0">
              <a:spcBef>
                <a:spcPts val="4300"/>
              </a:spcBef>
              <a:spcAft>
                <a:spcPts val="0"/>
              </a:spcAft>
              <a:buSzPts val="4300"/>
              <a:buChar char="■"/>
              <a:defRPr/>
            </a:lvl3pPr>
            <a:lvl4pPr indent="-501650" lvl="3" marL="1828800" rtl="0">
              <a:spcBef>
                <a:spcPts val="4300"/>
              </a:spcBef>
              <a:spcAft>
                <a:spcPts val="0"/>
              </a:spcAft>
              <a:buSzPts val="4300"/>
              <a:buChar char="●"/>
              <a:defRPr/>
            </a:lvl4pPr>
            <a:lvl5pPr indent="-501650" lvl="4" marL="2286000" rtl="0">
              <a:spcBef>
                <a:spcPts val="4300"/>
              </a:spcBef>
              <a:spcAft>
                <a:spcPts val="0"/>
              </a:spcAft>
              <a:buSzPts val="4300"/>
              <a:buChar char="○"/>
              <a:defRPr/>
            </a:lvl5pPr>
            <a:lvl6pPr indent="-501650" lvl="5" marL="2743200" rtl="0">
              <a:spcBef>
                <a:spcPts val="4300"/>
              </a:spcBef>
              <a:spcAft>
                <a:spcPts val="0"/>
              </a:spcAft>
              <a:buSzPts val="4300"/>
              <a:buChar char="■"/>
              <a:defRPr/>
            </a:lvl6pPr>
            <a:lvl7pPr indent="-501650" lvl="6" marL="3200400" rtl="0">
              <a:spcBef>
                <a:spcPts val="4300"/>
              </a:spcBef>
              <a:spcAft>
                <a:spcPts val="0"/>
              </a:spcAft>
              <a:buSzPts val="4300"/>
              <a:buChar char="●"/>
              <a:defRPr/>
            </a:lvl7pPr>
            <a:lvl8pPr indent="-501650" lvl="7" marL="3657600" rtl="0">
              <a:spcBef>
                <a:spcPts val="4300"/>
              </a:spcBef>
              <a:spcAft>
                <a:spcPts val="0"/>
              </a:spcAft>
              <a:buSzPts val="4300"/>
              <a:buChar char="○"/>
              <a:defRPr/>
            </a:lvl8pPr>
            <a:lvl9pPr indent="-501650" lvl="8" marL="4114800" rtl="0">
              <a:spcBef>
                <a:spcPts val="4300"/>
              </a:spcBef>
              <a:spcAft>
                <a:spcPts val="4300"/>
              </a:spcAft>
              <a:buSzPts val="4300"/>
              <a:buChar char="■"/>
              <a:defRPr/>
            </a:lvl9pPr>
          </a:lstStyle>
          <a:p/>
        </p:txBody>
      </p:sp>
      <p:sp>
        <p:nvSpPr>
          <p:cNvPr id="294" name="Google Shape;294;ge3f4eb68f8_3_5425"/>
          <p:cNvSpPr txBox="1"/>
          <p:nvPr>
            <p:ph hasCustomPrompt="1" type="title"/>
          </p:nvPr>
        </p:nvSpPr>
        <p:spPr>
          <a:xfrm>
            <a:off x="1902000" y="5094033"/>
            <a:ext cx="20580000" cy="2029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29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295" name="Google Shape;295;ge3f4eb68f8_3_5425"/>
          <p:cNvSpPr/>
          <p:nvPr/>
        </p:nvSpPr>
        <p:spPr>
          <a:xfrm rot="-3801151">
            <a:off x="19658625" y="10730379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e3f4eb68f8_3_5425"/>
          <p:cNvSpPr/>
          <p:nvPr/>
        </p:nvSpPr>
        <p:spPr>
          <a:xfrm rot="-3801151">
            <a:off x="20139426" y="11162209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e3f4eb68f8_3_5425"/>
          <p:cNvSpPr/>
          <p:nvPr/>
        </p:nvSpPr>
        <p:spPr>
          <a:xfrm rot="-3801151">
            <a:off x="20993987" y="11170046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e3f4eb68f8_3_5425"/>
          <p:cNvSpPr/>
          <p:nvPr/>
        </p:nvSpPr>
        <p:spPr>
          <a:xfrm rot="-3801151">
            <a:off x="21483549" y="11304709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e3f4eb68f8_3_5425"/>
          <p:cNvSpPr/>
          <p:nvPr/>
        </p:nvSpPr>
        <p:spPr>
          <a:xfrm>
            <a:off x="22224933" y="766802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e3f4eb68f8_3_5425"/>
          <p:cNvSpPr/>
          <p:nvPr/>
        </p:nvSpPr>
        <p:spPr>
          <a:xfrm flipH="1" rot="-506694">
            <a:off x="644330" y="229935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e3f4eb68f8_3_5425"/>
          <p:cNvSpPr/>
          <p:nvPr/>
        </p:nvSpPr>
        <p:spPr>
          <a:xfrm flipH="1" rot="2039604">
            <a:off x="11486286" y="1484601"/>
            <a:ext cx="377527" cy="320594"/>
          </a:xfrm>
          <a:custGeom>
            <a:rect b="b" l="l" r="r" t="t"/>
            <a:pathLst>
              <a:path extrusionOk="0" h="4809" w="5663">
                <a:moveTo>
                  <a:pt x="2760" y="1"/>
                </a:moveTo>
                <a:cubicBezTo>
                  <a:pt x="2395" y="1"/>
                  <a:pt x="2026" y="60"/>
                  <a:pt x="1657" y="176"/>
                </a:cubicBezTo>
                <a:cubicBezTo>
                  <a:pt x="573" y="460"/>
                  <a:pt x="0" y="1605"/>
                  <a:pt x="170" y="2749"/>
                </a:cubicBezTo>
                <a:cubicBezTo>
                  <a:pt x="399" y="4067"/>
                  <a:pt x="1259" y="4754"/>
                  <a:pt x="2747" y="4809"/>
                </a:cubicBezTo>
                <a:cubicBezTo>
                  <a:pt x="2861" y="4754"/>
                  <a:pt x="3090" y="4754"/>
                  <a:pt x="3260" y="4754"/>
                </a:cubicBezTo>
                <a:cubicBezTo>
                  <a:pt x="4349" y="4580"/>
                  <a:pt x="5265" y="3779"/>
                  <a:pt x="5493" y="2863"/>
                </a:cubicBezTo>
                <a:cubicBezTo>
                  <a:pt x="5663" y="1893"/>
                  <a:pt x="5265" y="918"/>
                  <a:pt x="4349" y="405"/>
                </a:cubicBezTo>
                <a:cubicBezTo>
                  <a:pt x="3835" y="132"/>
                  <a:pt x="3301" y="1"/>
                  <a:pt x="2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e3f4eb68f8_3_5425"/>
          <p:cNvSpPr/>
          <p:nvPr/>
        </p:nvSpPr>
        <p:spPr>
          <a:xfrm flipH="1" rot="2039604">
            <a:off x="16393856" y="790081"/>
            <a:ext cx="274729" cy="267195"/>
          </a:xfrm>
          <a:custGeom>
            <a:rect b="b" l="l" r="r" t="t"/>
            <a:pathLst>
              <a:path extrusionOk="0" h="4008" w="4121">
                <a:moveTo>
                  <a:pt x="2518" y="0"/>
                </a:moveTo>
                <a:cubicBezTo>
                  <a:pt x="1085" y="0"/>
                  <a:pt x="0" y="801"/>
                  <a:pt x="0" y="1946"/>
                </a:cubicBezTo>
                <a:cubicBezTo>
                  <a:pt x="0" y="3204"/>
                  <a:pt x="742" y="4005"/>
                  <a:pt x="1946" y="4005"/>
                </a:cubicBezTo>
                <a:cubicBezTo>
                  <a:pt x="1982" y="4007"/>
                  <a:pt x="2018" y="4008"/>
                  <a:pt x="2053" y="4008"/>
                </a:cubicBezTo>
                <a:cubicBezTo>
                  <a:pt x="3303" y="4008"/>
                  <a:pt x="4062" y="2992"/>
                  <a:pt x="4120" y="1488"/>
                </a:cubicBezTo>
                <a:cubicBezTo>
                  <a:pt x="4120" y="572"/>
                  <a:pt x="3489" y="0"/>
                  <a:pt x="25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e3f4eb68f8_3_5425"/>
          <p:cNvSpPr/>
          <p:nvPr/>
        </p:nvSpPr>
        <p:spPr>
          <a:xfrm flipH="1" rot="2039604">
            <a:off x="15718623" y="2094615"/>
            <a:ext cx="210063" cy="209930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e3f4eb68f8_3_5425"/>
          <p:cNvSpPr/>
          <p:nvPr/>
        </p:nvSpPr>
        <p:spPr>
          <a:xfrm flipH="1" rot="2039604">
            <a:off x="10605775" y="1895462"/>
            <a:ext cx="198463" cy="226929"/>
          </a:xfrm>
          <a:custGeom>
            <a:rect b="b" l="l" r="r" t="t"/>
            <a:pathLst>
              <a:path extrusionOk="0" h="3404" w="2977">
                <a:moveTo>
                  <a:pt x="1249" y="0"/>
                </a:moveTo>
                <a:cubicBezTo>
                  <a:pt x="1054" y="0"/>
                  <a:pt x="846" y="29"/>
                  <a:pt x="632" y="86"/>
                </a:cubicBezTo>
                <a:cubicBezTo>
                  <a:pt x="289" y="256"/>
                  <a:pt x="175" y="544"/>
                  <a:pt x="175" y="942"/>
                </a:cubicBezTo>
                <a:cubicBezTo>
                  <a:pt x="175" y="1400"/>
                  <a:pt x="175" y="1858"/>
                  <a:pt x="115" y="2315"/>
                </a:cubicBezTo>
                <a:cubicBezTo>
                  <a:pt x="60" y="2604"/>
                  <a:pt x="1" y="2888"/>
                  <a:pt x="230" y="3117"/>
                </a:cubicBezTo>
                <a:cubicBezTo>
                  <a:pt x="572" y="3312"/>
                  <a:pt x="905" y="3404"/>
                  <a:pt x="1218" y="3404"/>
                </a:cubicBezTo>
                <a:cubicBezTo>
                  <a:pt x="1637" y="3404"/>
                  <a:pt x="2022" y="3241"/>
                  <a:pt x="2349" y="2947"/>
                </a:cubicBezTo>
                <a:cubicBezTo>
                  <a:pt x="2862" y="2430"/>
                  <a:pt x="2976" y="1400"/>
                  <a:pt x="2578" y="773"/>
                </a:cubicBezTo>
                <a:cubicBezTo>
                  <a:pt x="2320" y="258"/>
                  <a:pt x="1836" y="0"/>
                  <a:pt x="12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e3f4eb68f8_3_5425"/>
          <p:cNvSpPr/>
          <p:nvPr/>
        </p:nvSpPr>
        <p:spPr>
          <a:xfrm flipH="1" rot="2039604">
            <a:off x="7719204" y="280096"/>
            <a:ext cx="301528" cy="288995"/>
          </a:xfrm>
          <a:custGeom>
            <a:rect b="b" l="l" r="r" t="t"/>
            <a:pathLst>
              <a:path extrusionOk="0" h="4335" w="4523">
                <a:moveTo>
                  <a:pt x="2238" y="1"/>
                </a:moveTo>
                <a:cubicBezTo>
                  <a:pt x="1677" y="1"/>
                  <a:pt x="1152" y="227"/>
                  <a:pt x="746" y="633"/>
                </a:cubicBezTo>
                <a:cubicBezTo>
                  <a:pt x="60" y="1374"/>
                  <a:pt x="0" y="2633"/>
                  <a:pt x="572" y="3494"/>
                </a:cubicBezTo>
                <a:cubicBezTo>
                  <a:pt x="935" y="4054"/>
                  <a:pt x="1519" y="4335"/>
                  <a:pt x="2171" y="4335"/>
                </a:cubicBezTo>
                <a:cubicBezTo>
                  <a:pt x="2451" y="4335"/>
                  <a:pt x="2743" y="4283"/>
                  <a:pt x="3035" y="4180"/>
                </a:cubicBezTo>
                <a:cubicBezTo>
                  <a:pt x="4006" y="4006"/>
                  <a:pt x="4349" y="3320"/>
                  <a:pt x="4463" y="2464"/>
                </a:cubicBezTo>
                <a:cubicBezTo>
                  <a:pt x="4523" y="1548"/>
                  <a:pt x="4294" y="802"/>
                  <a:pt x="3433" y="344"/>
                </a:cubicBezTo>
                <a:cubicBezTo>
                  <a:pt x="3036" y="110"/>
                  <a:pt x="2628" y="1"/>
                  <a:pt x="22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e3f4eb68f8_3_5425"/>
          <p:cNvSpPr/>
          <p:nvPr/>
        </p:nvSpPr>
        <p:spPr>
          <a:xfrm flipH="1" rot="2039604">
            <a:off x="10278182" y="211143"/>
            <a:ext cx="534124" cy="412459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e3f4eb68f8_3_5425"/>
          <p:cNvSpPr/>
          <p:nvPr/>
        </p:nvSpPr>
        <p:spPr>
          <a:xfrm flipH="1" rot="2039604">
            <a:off x="13172530" y="869432"/>
            <a:ext cx="526524" cy="456325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e3f4eb68f8_3_5425"/>
          <p:cNvSpPr/>
          <p:nvPr/>
        </p:nvSpPr>
        <p:spPr>
          <a:xfrm flipH="1" rot="2039604">
            <a:off x="10748861" y="1957709"/>
            <a:ext cx="83999" cy="202063"/>
          </a:xfrm>
          <a:custGeom>
            <a:rect b="b" l="l" r="r" t="t"/>
            <a:pathLst>
              <a:path extrusionOk="0" h="3031" w="1260">
                <a:moveTo>
                  <a:pt x="1259" y="0"/>
                </a:moveTo>
                <a:lnTo>
                  <a:pt x="1259" y="0"/>
                </a:lnTo>
                <a:cubicBezTo>
                  <a:pt x="458" y="115"/>
                  <a:pt x="229" y="687"/>
                  <a:pt x="115" y="1373"/>
                </a:cubicBezTo>
                <a:cubicBezTo>
                  <a:pt x="1" y="2060"/>
                  <a:pt x="170" y="2687"/>
                  <a:pt x="857" y="3031"/>
                </a:cubicBezTo>
                <a:cubicBezTo>
                  <a:pt x="1085" y="2060"/>
                  <a:pt x="802" y="971"/>
                  <a:pt x="12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e3f4eb68f8_3_5425"/>
          <p:cNvSpPr/>
          <p:nvPr/>
        </p:nvSpPr>
        <p:spPr>
          <a:xfrm flipH="1" rot="2039604">
            <a:off x="14622603" y="422883"/>
            <a:ext cx="393126" cy="33759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e3f4eb68f8_3_5425"/>
          <p:cNvSpPr/>
          <p:nvPr/>
        </p:nvSpPr>
        <p:spPr>
          <a:xfrm flipH="1" rot="2039604">
            <a:off x="12063143" y="921199"/>
            <a:ext cx="526457" cy="504658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e3f4eb68f8_3_5425"/>
          <p:cNvSpPr/>
          <p:nvPr/>
        </p:nvSpPr>
        <p:spPr>
          <a:xfrm flipH="1" rot="2039604">
            <a:off x="9133350" y="843021"/>
            <a:ext cx="297595" cy="282128"/>
          </a:xfrm>
          <a:custGeom>
            <a:rect b="b" l="l" r="r" t="t"/>
            <a:pathLst>
              <a:path extrusionOk="0" h="4232" w="4464">
                <a:moveTo>
                  <a:pt x="2271" y="1"/>
                </a:moveTo>
                <a:cubicBezTo>
                  <a:pt x="1898" y="1"/>
                  <a:pt x="1494" y="105"/>
                  <a:pt x="1085" y="326"/>
                </a:cubicBezTo>
                <a:cubicBezTo>
                  <a:pt x="344" y="614"/>
                  <a:pt x="170" y="1241"/>
                  <a:pt x="115" y="1928"/>
                </a:cubicBezTo>
                <a:cubicBezTo>
                  <a:pt x="55" y="2157"/>
                  <a:pt x="0" y="2445"/>
                  <a:pt x="170" y="2615"/>
                </a:cubicBezTo>
                <a:cubicBezTo>
                  <a:pt x="170" y="2958"/>
                  <a:pt x="284" y="3246"/>
                  <a:pt x="572" y="3475"/>
                </a:cubicBezTo>
                <a:cubicBezTo>
                  <a:pt x="627" y="3644"/>
                  <a:pt x="742" y="3818"/>
                  <a:pt x="971" y="3873"/>
                </a:cubicBezTo>
                <a:cubicBezTo>
                  <a:pt x="1255" y="4112"/>
                  <a:pt x="1581" y="4232"/>
                  <a:pt x="1945" y="4232"/>
                </a:cubicBezTo>
                <a:cubicBezTo>
                  <a:pt x="2020" y="4232"/>
                  <a:pt x="2096" y="4227"/>
                  <a:pt x="2175" y="4217"/>
                </a:cubicBezTo>
                <a:cubicBezTo>
                  <a:pt x="3662" y="4162"/>
                  <a:pt x="4463" y="3017"/>
                  <a:pt x="4061" y="1585"/>
                </a:cubicBezTo>
                <a:cubicBezTo>
                  <a:pt x="3861" y="582"/>
                  <a:pt x="3152" y="1"/>
                  <a:pt x="22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e3f4eb68f8_3_5425"/>
          <p:cNvSpPr/>
          <p:nvPr/>
        </p:nvSpPr>
        <p:spPr>
          <a:xfrm flipH="1" rot="2039604">
            <a:off x="11602630" y="70614"/>
            <a:ext cx="427326" cy="375527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e3f4eb68f8_3_5425"/>
          <p:cNvSpPr/>
          <p:nvPr/>
        </p:nvSpPr>
        <p:spPr>
          <a:xfrm flipH="1" rot="2039604">
            <a:off x="13896887" y="2237223"/>
            <a:ext cx="365594" cy="328794"/>
          </a:xfrm>
          <a:custGeom>
            <a:rect b="b" l="l" r="r" t="t"/>
            <a:pathLst>
              <a:path extrusionOk="0" h="4932" w="5484">
                <a:moveTo>
                  <a:pt x="2624" y="1"/>
                </a:moveTo>
                <a:cubicBezTo>
                  <a:pt x="2341" y="1"/>
                  <a:pt x="2054" y="39"/>
                  <a:pt x="1772" y="122"/>
                </a:cubicBezTo>
                <a:cubicBezTo>
                  <a:pt x="513" y="634"/>
                  <a:pt x="0" y="1495"/>
                  <a:pt x="169" y="2694"/>
                </a:cubicBezTo>
                <a:cubicBezTo>
                  <a:pt x="169" y="2923"/>
                  <a:pt x="169" y="3097"/>
                  <a:pt x="284" y="3267"/>
                </a:cubicBezTo>
                <a:cubicBezTo>
                  <a:pt x="613" y="4312"/>
                  <a:pt x="1419" y="4932"/>
                  <a:pt x="2595" y="4932"/>
                </a:cubicBezTo>
                <a:cubicBezTo>
                  <a:pt x="2645" y="4932"/>
                  <a:pt x="2696" y="4930"/>
                  <a:pt x="2747" y="4928"/>
                </a:cubicBezTo>
                <a:cubicBezTo>
                  <a:pt x="3717" y="4928"/>
                  <a:pt x="4404" y="4470"/>
                  <a:pt x="4861" y="3669"/>
                </a:cubicBezTo>
                <a:cubicBezTo>
                  <a:pt x="5319" y="3381"/>
                  <a:pt x="5434" y="2983"/>
                  <a:pt x="5434" y="2525"/>
                </a:cubicBezTo>
                <a:cubicBezTo>
                  <a:pt x="5484" y="1082"/>
                  <a:pt x="4116" y="1"/>
                  <a:pt x="26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e3f4eb68f8_3_5425"/>
          <p:cNvSpPr/>
          <p:nvPr/>
        </p:nvSpPr>
        <p:spPr>
          <a:xfrm flipH="1" rot="2039604">
            <a:off x="11151833" y="729742"/>
            <a:ext cx="518858" cy="395060"/>
          </a:xfrm>
          <a:custGeom>
            <a:rect b="b" l="l" r="r" t="t"/>
            <a:pathLst>
              <a:path extrusionOk="0" h="5926" w="7783">
                <a:moveTo>
                  <a:pt x="5860" y="0"/>
                </a:moveTo>
                <a:cubicBezTo>
                  <a:pt x="5711" y="0"/>
                  <a:pt x="5551" y="22"/>
                  <a:pt x="5379" y="64"/>
                </a:cubicBezTo>
                <a:cubicBezTo>
                  <a:pt x="4404" y="123"/>
                  <a:pt x="3489" y="352"/>
                  <a:pt x="2573" y="696"/>
                </a:cubicBezTo>
                <a:cubicBezTo>
                  <a:pt x="2001" y="810"/>
                  <a:pt x="1429" y="865"/>
                  <a:pt x="1031" y="1323"/>
                </a:cubicBezTo>
                <a:cubicBezTo>
                  <a:pt x="344" y="1840"/>
                  <a:pt x="1" y="2467"/>
                  <a:pt x="56" y="3328"/>
                </a:cubicBezTo>
                <a:cubicBezTo>
                  <a:pt x="1" y="3611"/>
                  <a:pt x="1" y="3900"/>
                  <a:pt x="170" y="4129"/>
                </a:cubicBezTo>
                <a:cubicBezTo>
                  <a:pt x="170" y="4358"/>
                  <a:pt x="230" y="4527"/>
                  <a:pt x="459" y="4701"/>
                </a:cubicBezTo>
                <a:cubicBezTo>
                  <a:pt x="514" y="4701"/>
                  <a:pt x="514" y="4756"/>
                  <a:pt x="573" y="4815"/>
                </a:cubicBezTo>
                <a:cubicBezTo>
                  <a:pt x="628" y="4985"/>
                  <a:pt x="742" y="5159"/>
                  <a:pt x="971" y="5214"/>
                </a:cubicBezTo>
                <a:cubicBezTo>
                  <a:pt x="1145" y="5328"/>
                  <a:pt x="1260" y="5557"/>
                  <a:pt x="1544" y="5557"/>
                </a:cubicBezTo>
                <a:cubicBezTo>
                  <a:pt x="2000" y="5837"/>
                  <a:pt x="2498" y="5925"/>
                  <a:pt x="2999" y="5925"/>
                </a:cubicBezTo>
                <a:cubicBezTo>
                  <a:pt x="3317" y="5925"/>
                  <a:pt x="3636" y="5890"/>
                  <a:pt x="3947" y="5845"/>
                </a:cubicBezTo>
                <a:cubicBezTo>
                  <a:pt x="4235" y="5731"/>
                  <a:pt x="4519" y="5671"/>
                  <a:pt x="4807" y="5616"/>
                </a:cubicBezTo>
                <a:cubicBezTo>
                  <a:pt x="5608" y="5388"/>
                  <a:pt x="6350" y="4985"/>
                  <a:pt x="6638" y="4129"/>
                </a:cubicBezTo>
                <a:cubicBezTo>
                  <a:pt x="6922" y="3900"/>
                  <a:pt x="7096" y="3671"/>
                  <a:pt x="7151" y="3328"/>
                </a:cubicBezTo>
                <a:cubicBezTo>
                  <a:pt x="7494" y="2353"/>
                  <a:pt x="7783" y="1437"/>
                  <a:pt x="6922" y="581"/>
                </a:cubicBezTo>
                <a:cubicBezTo>
                  <a:pt x="6664" y="193"/>
                  <a:pt x="6311" y="0"/>
                  <a:pt x="5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e3f4eb68f8_3_5425"/>
          <p:cNvSpPr/>
          <p:nvPr/>
        </p:nvSpPr>
        <p:spPr>
          <a:xfrm flipH="1" rot="2039604">
            <a:off x="13705541" y="2405487"/>
            <a:ext cx="316528" cy="327128"/>
          </a:xfrm>
          <a:custGeom>
            <a:rect b="b" l="l" r="r" t="t"/>
            <a:pathLst>
              <a:path extrusionOk="0" h="4907" w="4748">
                <a:moveTo>
                  <a:pt x="2286" y="1"/>
                </a:moveTo>
                <a:cubicBezTo>
                  <a:pt x="1453" y="1"/>
                  <a:pt x="763" y="514"/>
                  <a:pt x="344" y="1451"/>
                </a:cubicBezTo>
                <a:cubicBezTo>
                  <a:pt x="0" y="1968"/>
                  <a:pt x="0" y="2481"/>
                  <a:pt x="170" y="3053"/>
                </a:cubicBezTo>
                <a:lnTo>
                  <a:pt x="170" y="3167"/>
                </a:lnTo>
                <a:cubicBezTo>
                  <a:pt x="284" y="3854"/>
                  <a:pt x="628" y="4312"/>
                  <a:pt x="1259" y="4541"/>
                </a:cubicBezTo>
                <a:cubicBezTo>
                  <a:pt x="1619" y="4791"/>
                  <a:pt x="1979" y="4907"/>
                  <a:pt x="2347" y="4907"/>
                </a:cubicBezTo>
                <a:cubicBezTo>
                  <a:pt x="2737" y="4907"/>
                  <a:pt x="3135" y="4777"/>
                  <a:pt x="3548" y="4541"/>
                </a:cubicBezTo>
                <a:cubicBezTo>
                  <a:pt x="3777" y="4486"/>
                  <a:pt x="4006" y="4371"/>
                  <a:pt x="4061" y="4083"/>
                </a:cubicBezTo>
                <a:cubicBezTo>
                  <a:pt x="4518" y="3740"/>
                  <a:pt x="4692" y="3227"/>
                  <a:pt x="4633" y="2655"/>
                </a:cubicBezTo>
                <a:cubicBezTo>
                  <a:pt x="4747" y="2197"/>
                  <a:pt x="4633" y="1680"/>
                  <a:pt x="4349" y="1281"/>
                </a:cubicBezTo>
                <a:cubicBezTo>
                  <a:pt x="4235" y="938"/>
                  <a:pt x="4006" y="650"/>
                  <a:pt x="3662" y="480"/>
                </a:cubicBezTo>
                <a:cubicBezTo>
                  <a:pt x="3434" y="306"/>
                  <a:pt x="3205" y="78"/>
                  <a:pt x="2861" y="78"/>
                </a:cubicBezTo>
                <a:cubicBezTo>
                  <a:pt x="2664" y="26"/>
                  <a:pt x="2471" y="1"/>
                  <a:pt x="2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e3f4eb68f8_3_5425"/>
          <p:cNvSpPr/>
          <p:nvPr/>
        </p:nvSpPr>
        <p:spPr>
          <a:xfrm rot="1774813">
            <a:off x="1908966" y="1878762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e3f4eb68f8_3_5425"/>
          <p:cNvSpPr/>
          <p:nvPr/>
        </p:nvSpPr>
        <p:spPr>
          <a:xfrm flipH="1" rot="-968120">
            <a:off x="21751726" y="2432671"/>
            <a:ext cx="1049859" cy="2102180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e3f4eb68f8_3_5425"/>
          <p:cNvSpPr/>
          <p:nvPr/>
        </p:nvSpPr>
        <p:spPr>
          <a:xfrm flipH="1" rot="3801151">
            <a:off x="-2028397" y="9672713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e3f4eb68f8_3_5425"/>
          <p:cNvSpPr/>
          <p:nvPr/>
        </p:nvSpPr>
        <p:spPr>
          <a:xfrm flipH="1" rot="3801151">
            <a:off x="-2096624" y="10104543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e3f4eb68f8_3_5425"/>
          <p:cNvSpPr/>
          <p:nvPr/>
        </p:nvSpPr>
        <p:spPr>
          <a:xfrm flipH="1" rot="3801151">
            <a:off x="-2126223" y="10112379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e3f4eb68f8_3_5425"/>
          <p:cNvSpPr/>
          <p:nvPr/>
        </p:nvSpPr>
        <p:spPr>
          <a:xfrm flipH="1" rot="3801151">
            <a:off x="-2260090" y="10247042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3f4eb68f8_3_5456"/>
          <p:cNvSpPr/>
          <p:nvPr/>
        </p:nvSpPr>
        <p:spPr>
          <a:xfrm rot="-3801311">
            <a:off x="18850466" y="11146182"/>
            <a:ext cx="9129157" cy="3543427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e3f4eb68f8_3_5456"/>
          <p:cNvSpPr/>
          <p:nvPr/>
        </p:nvSpPr>
        <p:spPr>
          <a:xfrm rot="-3801311">
            <a:off x="19490204" y="11720770"/>
            <a:ext cx="8580203" cy="305733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e3f4eb68f8_3_5456"/>
          <p:cNvSpPr/>
          <p:nvPr/>
        </p:nvSpPr>
        <p:spPr>
          <a:xfrm rot="-3801311">
            <a:off x="20627268" y="11731210"/>
            <a:ext cx="7482544" cy="3213658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e3f4eb68f8_3_5456"/>
          <p:cNvSpPr/>
          <p:nvPr/>
        </p:nvSpPr>
        <p:spPr>
          <a:xfrm rot="-3801311">
            <a:off x="21278664" y="11910397"/>
            <a:ext cx="7009271" cy="2996045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e3f4eb68f8_3_5456"/>
          <p:cNvSpPr txBox="1"/>
          <p:nvPr>
            <p:ph idx="1" type="subTitle"/>
          </p:nvPr>
        </p:nvSpPr>
        <p:spPr>
          <a:xfrm>
            <a:off x="4927600" y="4010017"/>
            <a:ext cx="60960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29" name="Google Shape;329;ge3f4eb68f8_3_5456"/>
          <p:cNvSpPr txBox="1"/>
          <p:nvPr>
            <p:ph idx="2" type="subTitle"/>
          </p:nvPr>
        </p:nvSpPr>
        <p:spPr>
          <a:xfrm>
            <a:off x="4927600" y="5054600"/>
            <a:ext cx="6324000" cy="1061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4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0" name="Google Shape;330;ge3f4eb68f8_3_5456"/>
          <p:cNvSpPr txBox="1"/>
          <p:nvPr>
            <p:ph idx="3" type="subTitle"/>
          </p:nvPr>
        </p:nvSpPr>
        <p:spPr>
          <a:xfrm>
            <a:off x="15341600" y="4010017"/>
            <a:ext cx="60960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31" name="Google Shape;331;ge3f4eb68f8_3_5456"/>
          <p:cNvSpPr txBox="1"/>
          <p:nvPr>
            <p:ph idx="4" type="subTitle"/>
          </p:nvPr>
        </p:nvSpPr>
        <p:spPr>
          <a:xfrm>
            <a:off x="15341600" y="5054600"/>
            <a:ext cx="6324000" cy="1061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4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2" name="Google Shape;332;ge3f4eb68f8_3_5456"/>
          <p:cNvSpPr txBox="1"/>
          <p:nvPr>
            <p:ph idx="5" type="subTitle"/>
          </p:nvPr>
        </p:nvSpPr>
        <p:spPr>
          <a:xfrm>
            <a:off x="4927600" y="8832842"/>
            <a:ext cx="60960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33" name="Google Shape;333;ge3f4eb68f8_3_5456"/>
          <p:cNvSpPr txBox="1"/>
          <p:nvPr>
            <p:ph idx="6" type="subTitle"/>
          </p:nvPr>
        </p:nvSpPr>
        <p:spPr>
          <a:xfrm>
            <a:off x="4927600" y="9868250"/>
            <a:ext cx="6324000" cy="10728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4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4" name="Google Shape;334;ge3f4eb68f8_3_5456"/>
          <p:cNvSpPr txBox="1"/>
          <p:nvPr>
            <p:ph idx="7" type="subTitle"/>
          </p:nvPr>
        </p:nvSpPr>
        <p:spPr>
          <a:xfrm>
            <a:off x="15341600" y="8832842"/>
            <a:ext cx="60960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sz="53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35" name="Google Shape;335;ge3f4eb68f8_3_5456"/>
          <p:cNvSpPr txBox="1"/>
          <p:nvPr>
            <p:ph idx="8" type="subTitle"/>
          </p:nvPr>
        </p:nvSpPr>
        <p:spPr>
          <a:xfrm>
            <a:off x="15341600" y="9868250"/>
            <a:ext cx="6324000" cy="10728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4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6" name="Google Shape;336;ge3f4eb68f8_3_5456"/>
          <p:cNvSpPr txBox="1"/>
          <p:nvPr>
            <p:ph hasCustomPrompt="1" type="title"/>
          </p:nvPr>
        </p:nvSpPr>
        <p:spPr>
          <a:xfrm>
            <a:off x="2768988" y="4612676"/>
            <a:ext cx="1950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ge3f4eb68f8_3_5456"/>
          <p:cNvSpPr txBox="1"/>
          <p:nvPr>
            <p:ph hasCustomPrompt="1" idx="9" type="title"/>
          </p:nvPr>
        </p:nvSpPr>
        <p:spPr>
          <a:xfrm>
            <a:off x="13213381" y="4612676"/>
            <a:ext cx="1950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ge3f4eb68f8_3_5456"/>
          <p:cNvSpPr txBox="1"/>
          <p:nvPr>
            <p:ph hasCustomPrompt="1" idx="13" type="title"/>
          </p:nvPr>
        </p:nvSpPr>
        <p:spPr>
          <a:xfrm>
            <a:off x="2768988" y="9435501"/>
            <a:ext cx="1950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ge3f4eb68f8_3_5456"/>
          <p:cNvSpPr txBox="1"/>
          <p:nvPr>
            <p:ph hasCustomPrompt="1" idx="14" type="title"/>
          </p:nvPr>
        </p:nvSpPr>
        <p:spPr>
          <a:xfrm>
            <a:off x="13213381" y="9435501"/>
            <a:ext cx="1950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grpSp>
        <p:nvGrpSpPr>
          <p:cNvPr id="340" name="Google Shape;340;ge3f4eb68f8_3_5456"/>
          <p:cNvGrpSpPr/>
          <p:nvPr/>
        </p:nvGrpSpPr>
        <p:grpSpPr>
          <a:xfrm>
            <a:off x="-3116506" y="-1495552"/>
            <a:ext cx="6980421" cy="4535857"/>
            <a:chOff x="-1168675" y="-560825"/>
            <a:chExt cx="2617625" cy="1700925"/>
          </a:xfrm>
        </p:grpSpPr>
        <p:sp>
          <p:nvSpPr>
            <p:cNvPr id="341" name="Google Shape;341;ge3f4eb68f8_3_5456"/>
            <p:cNvSpPr/>
            <p:nvPr/>
          </p:nvSpPr>
          <p:spPr>
            <a:xfrm flipH="1" rot="5400000">
              <a:off x="-526475" y="-835325"/>
              <a:ext cx="1333225" cy="2617625"/>
            </a:xfrm>
            <a:custGeom>
              <a:rect b="b" l="l" r="r" t="t"/>
              <a:pathLst>
                <a:path extrusionOk="0" h="104705" w="53329">
                  <a:moveTo>
                    <a:pt x="44517" y="0"/>
                  </a:moveTo>
                  <a:cubicBezTo>
                    <a:pt x="43945" y="174"/>
                    <a:pt x="43318" y="114"/>
                    <a:pt x="42686" y="174"/>
                  </a:cubicBezTo>
                  <a:cubicBezTo>
                    <a:pt x="40626" y="343"/>
                    <a:pt x="38566" y="632"/>
                    <a:pt x="36566" y="1144"/>
                  </a:cubicBezTo>
                  <a:cubicBezTo>
                    <a:pt x="31357" y="2348"/>
                    <a:pt x="26495" y="4294"/>
                    <a:pt x="21918" y="6926"/>
                  </a:cubicBezTo>
                  <a:cubicBezTo>
                    <a:pt x="16654" y="9842"/>
                    <a:pt x="11962" y="13504"/>
                    <a:pt x="8011" y="18026"/>
                  </a:cubicBezTo>
                  <a:cubicBezTo>
                    <a:pt x="5379" y="21057"/>
                    <a:pt x="3264" y="24435"/>
                    <a:pt x="1891" y="28211"/>
                  </a:cubicBezTo>
                  <a:cubicBezTo>
                    <a:pt x="458" y="32043"/>
                    <a:pt x="1" y="36048"/>
                    <a:pt x="687" y="40113"/>
                  </a:cubicBezTo>
                  <a:cubicBezTo>
                    <a:pt x="1205" y="43088"/>
                    <a:pt x="1717" y="46004"/>
                    <a:pt x="2006" y="48980"/>
                  </a:cubicBezTo>
                  <a:cubicBezTo>
                    <a:pt x="2349" y="51955"/>
                    <a:pt x="2518" y="54930"/>
                    <a:pt x="2578" y="57906"/>
                  </a:cubicBezTo>
                  <a:cubicBezTo>
                    <a:pt x="2633" y="60025"/>
                    <a:pt x="2692" y="62140"/>
                    <a:pt x="2692" y="64259"/>
                  </a:cubicBezTo>
                  <a:cubicBezTo>
                    <a:pt x="2692" y="69523"/>
                    <a:pt x="2578" y="74788"/>
                    <a:pt x="2747" y="80107"/>
                  </a:cubicBezTo>
                  <a:cubicBezTo>
                    <a:pt x="2807" y="82341"/>
                    <a:pt x="2976" y="84629"/>
                    <a:pt x="3205" y="86859"/>
                  </a:cubicBezTo>
                  <a:cubicBezTo>
                    <a:pt x="3548" y="89665"/>
                    <a:pt x="4065" y="92352"/>
                    <a:pt x="5036" y="94984"/>
                  </a:cubicBezTo>
                  <a:cubicBezTo>
                    <a:pt x="6066" y="97730"/>
                    <a:pt x="7499" y="100133"/>
                    <a:pt x="9787" y="102079"/>
                  </a:cubicBezTo>
                  <a:cubicBezTo>
                    <a:pt x="11046" y="103168"/>
                    <a:pt x="12474" y="103969"/>
                    <a:pt x="14022" y="104596"/>
                  </a:cubicBezTo>
                  <a:cubicBezTo>
                    <a:pt x="14101" y="104638"/>
                    <a:pt x="14180" y="104705"/>
                    <a:pt x="14259" y="104705"/>
                  </a:cubicBezTo>
                  <a:cubicBezTo>
                    <a:pt x="14294" y="104705"/>
                    <a:pt x="14329" y="104691"/>
                    <a:pt x="14365" y="104656"/>
                  </a:cubicBezTo>
                  <a:cubicBezTo>
                    <a:pt x="14594" y="104427"/>
                    <a:pt x="14708" y="104084"/>
                    <a:pt x="14708" y="103795"/>
                  </a:cubicBezTo>
                  <a:cubicBezTo>
                    <a:pt x="14763" y="103567"/>
                    <a:pt x="14479" y="103567"/>
                    <a:pt x="14305" y="103452"/>
                  </a:cubicBezTo>
                  <a:cubicBezTo>
                    <a:pt x="11504" y="102308"/>
                    <a:pt x="9270" y="100422"/>
                    <a:pt x="7668" y="97845"/>
                  </a:cubicBezTo>
                  <a:cubicBezTo>
                    <a:pt x="6295" y="95615"/>
                    <a:pt x="5494" y="93153"/>
                    <a:pt x="4981" y="90635"/>
                  </a:cubicBezTo>
                  <a:cubicBezTo>
                    <a:pt x="4120" y="86575"/>
                    <a:pt x="3951" y="82455"/>
                    <a:pt x="3837" y="78335"/>
                  </a:cubicBezTo>
                  <a:cubicBezTo>
                    <a:pt x="3777" y="75873"/>
                    <a:pt x="3837" y="73355"/>
                    <a:pt x="3837" y="70897"/>
                  </a:cubicBezTo>
                  <a:cubicBezTo>
                    <a:pt x="3837" y="66145"/>
                    <a:pt x="3892" y="61398"/>
                    <a:pt x="3722" y="56647"/>
                  </a:cubicBezTo>
                  <a:cubicBezTo>
                    <a:pt x="3608" y="54074"/>
                    <a:pt x="3434" y="51442"/>
                    <a:pt x="3150" y="48810"/>
                  </a:cubicBezTo>
                  <a:cubicBezTo>
                    <a:pt x="2921" y="46119"/>
                    <a:pt x="2518" y="43372"/>
                    <a:pt x="1946" y="40740"/>
                  </a:cubicBezTo>
                  <a:cubicBezTo>
                    <a:pt x="1548" y="38566"/>
                    <a:pt x="1433" y="36391"/>
                    <a:pt x="1662" y="34217"/>
                  </a:cubicBezTo>
                  <a:cubicBezTo>
                    <a:pt x="2006" y="30614"/>
                    <a:pt x="3205" y="27296"/>
                    <a:pt x="5036" y="24206"/>
                  </a:cubicBezTo>
                  <a:cubicBezTo>
                    <a:pt x="7499" y="19972"/>
                    <a:pt x="10758" y="16424"/>
                    <a:pt x="14594" y="13334"/>
                  </a:cubicBezTo>
                  <a:cubicBezTo>
                    <a:pt x="18082" y="10414"/>
                    <a:pt x="21858" y="8070"/>
                    <a:pt x="25978" y="6125"/>
                  </a:cubicBezTo>
                  <a:cubicBezTo>
                    <a:pt x="29068" y="4637"/>
                    <a:pt x="32332" y="3378"/>
                    <a:pt x="35705" y="2518"/>
                  </a:cubicBezTo>
                  <a:cubicBezTo>
                    <a:pt x="38054" y="1891"/>
                    <a:pt x="40512" y="1488"/>
                    <a:pt x="42974" y="1318"/>
                  </a:cubicBezTo>
                  <a:cubicBezTo>
                    <a:pt x="43803" y="1261"/>
                    <a:pt x="44646" y="1232"/>
                    <a:pt x="45497" y="1232"/>
                  </a:cubicBezTo>
                  <a:cubicBezTo>
                    <a:pt x="46348" y="1232"/>
                    <a:pt x="47206" y="1261"/>
                    <a:pt x="48065" y="1318"/>
                  </a:cubicBezTo>
                  <a:cubicBezTo>
                    <a:pt x="49612" y="1488"/>
                    <a:pt x="51154" y="1831"/>
                    <a:pt x="52642" y="2348"/>
                  </a:cubicBezTo>
                  <a:cubicBezTo>
                    <a:pt x="52696" y="2361"/>
                    <a:pt x="52743" y="2368"/>
                    <a:pt x="52785" y="2368"/>
                  </a:cubicBezTo>
                  <a:cubicBezTo>
                    <a:pt x="52921" y="2368"/>
                    <a:pt x="52999" y="2295"/>
                    <a:pt x="53045" y="2119"/>
                  </a:cubicBezTo>
                  <a:cubicBezTo>
                    <a:pt x="53100" y="2005"/>
                    <a:pt x="53159" y="1945"/>
                    <a:pt x="53159" y="1831"/>
                  </a:cubicBezTo>
                  <a:cubicBezTo>
                    <a:pt x="53329" y="1373"/>
                    <a:pt x="53329" y="1373"/>
                    <a:pt x="52871" y="1204"/>
                  </a:cubicBezTo>
                  <a:cubicBezTo>
                    <a:pt x="51214" y="632"/>
                    <a:pt x="49552" y="343"/>
                    <a:pt x="47836" y="174"/>
                  </a:cubicBezTo>
                  <a:cubicBezTo>
                    <a:pt x="47209" y="114"/>
                    <a:pt x="46577" y="174"/>
                    <a:pt x="45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ge3f4eb68f8_3_5456"/>
            <p:cNvSpPr/>
            <p:nvPr/>
          </p:nvSpPr>
          <p:spPr>
            <a:xfrm flipH="1" rot="5400000">
              <a:off x="-589275" y="-880875"/>
              <a:ext cx="1283100" cy="2412550"/>
            </a:xfrm>
            <a:custGeom>
              <a:rect b="b" l="l" r="r" t="t"/>
              <a:pathLst>
                <a:path extrusionOk="0" h="96502" w="51324">
                  <a:moveTo>
                    <a:pt x="43557" y="0"/>
                  </a:moveTo>
                  <a:cubicBezTo>
                    <a:pt x="42004" y="0"/>
                    <a:pt x="40450" y="127"/>
                    <a:pt x="38909" y="340"/>
                  </a:cubicBezTo>
                  <a:cubicBezTo>
                    <a:pt x="33815" y="1141"/>
                    <a:pt x="29008" y="2798"/>
                    <a:pt x="24431" y="5087"/>
                  </a:cubicBezTo>
                  <a:cubicBezTo>
                    <a:pt x="21629" y="6405"/>
                    <a:pt x="18997" y="8007"/>
                    <a:pt x="16479" y="9779"/>
                  </a:cubicBezTo>
                  <a:cubicBezTo>
                    <a:pt x="12644" y="12470"/>
                    <a:pt x="9155" y="15560"/>
                    <a:pt x="6180" y="19222"/>
                  </a:cubicBezTo>
                  <a:cubicBezTo>
                    <a:pt x="3832" y="22197"/>
                    <a:pt x="1886" y="25457"/>
                    <a:pt x="856" y="29119"/>
                  </a:cubicBezTo>
                  <a:cubicBezTo>
                    <a:pt x="229" y="31407"/>
                    <a:pt x="0" y="33696"/>
                    <a:pt x="344" y="35985"/>
                  </a:cubicBezTo>
                  <a:cubicBezTo>
                    <a:pt x="687" y="38274"/>
                    <a:pt x="1030" y="40562"/>
                    <a:pt x="1259" y="42851"/>
                  </a:cubicBezTo>
                  <a:cubicBezTo>
                    <a:pt x="1603" y="45827"/>
                    <a:pt x="1717" y="48802"/>
                    <a:pt x="1772" y="51777"/>
                  </a:cubicBezTo>
                  <a:cubicBezTo>
                    <a:pt x="1831" y="53668"/>
                    <a:pt x="1772" y="55613"/>
                    <a:pt x="1717" y="57499"/>
                  </a:cubicBezTo>
                  <a:cubicBezTo>
                    <a:pt x="1657" y="59559"/>
                    <a:pt x="1603" y="61564"/>
                    <a:pt x="1603" y="63624"/>
                  </a:cubicBezTo>
                  <a:cubicBezTo>
                    <a:pt x="1543" y="65684"/>
                    <a:pt x="1429" y="67799"/>
                    <a:pt x="1488" y="69689"/>
                  </a:cubicBezTo>
                  <a:cubicBezTo>
                    <a:pt x="1429" y="72720"/>
                    <a:pt x="1543" y="75581"/>
                    <a:pt x="1831" y="78387"/>
                  </a:cubicBezTo>
                  <a:cubicBezTo>
                    <a:pt x="2175" y="81188"/>
                    <a:pt x="2687" y="83880"/>
                    <a:pt x="3662" y="86512"/>
                  </a:cubicBezTo>
                  <a:cubicBezTo>
                    <a:pt x="5036" y="90229"/>
                    <a:pt x="7096" y="93433"/>
                    <a:pt x="9957" y="96124"/>
                  </a:cubicBezTo>
                  <a:cubicBezTo>
                    <a:pt x="10206" y="96374"/>
                    <a:pt x="10334" y="96502"/>
                    <a:pt x="10459" y="96502"/>
                  </a:cubicBezTo>
                  <a:cubicBezTo>
                    <a:pt x="10592" y="96502"/>
                    <a:pt x="10721" y="96359"/>
                    <a:pt x="10986" y="96065"/>
                  </a:cubicBezTo>
                  <a:cubicBezTo>
                    <a:pt x="11156" y="95896"/>
                    <a:pt x="11215" y="95781"/>
                    <a:pt x="10986" y="95607"/>
                  </a:cubicBezTo>
                  <a:lnTo>
                    <a:pt x="9783" y="94408"/>
                  </a:lnTo>
                  <a:cubicBezTo>
                    <a:pt x="7210" y="91661"/>
                    <a:pt x="5434" y="88457"/>
                    <a:pt x="4290" y="84910"/>
                  </a:cubicBezTo>
                  <a:cubicBezTo>
                    <a:pt x="3145" y="81074"/>
                    <a:pt x="2747" y="77128"/>
                    <a:pt x="2633" y="73177"/>
                  </a:cubicBezTo>
                  <a:cubicBezTo>
                    <a:pt x="2573" y="69689"/>
                    <a:pt x="2633" y="66197"/>
                    <a:pt x="2747" y="62709"/>
                  </a:cubicBezTo>
                  <a:cubicBezTo>
                    <a:pt x="2861" y="60589"/>
                    <a:pt x="2916" y="58415"/>
                    <a:pt x="2916" y="56240"/>
                  </a:cubicBezTo>
                  <a:cubicBezTo>
                    <a:pt x="2916" y="54469"/>
                    <a:pt x="2916" y="52752"/>
                    <a:pt x="2861" y="50976"/>
                  </a:cubicBezTo>
                  <a:cubicBezTo>
                    <a:pt x="2802" y="48459"/>
                    <a:pt x="2687" y="46001"/>
                    <a:pt x="2459" y="43538"/>
                  </a:cubicBezTo>
                  <a:cubicBezTo>
                    <a:pt x="2289" y="41423"/>
                    <a:pt x="2060" y="39304"/>
                    <a:pt x="1657" y="37244"/>
                  </a:cubicBezTo>
                  <a:cubicBezTo>
                    <a:pt x="1314" y="35358"/>
                    <a:pt x="1200" y="33412"/>
                    <a:pt x="1543" y="31467"/>
                  </a:cubicBezTo>
                  <a:cubicBezTo>
                    <a:pt x="2001" y="28318"/>
                    <a:pt x="3260" y="25457"/>
                    <a:pt x="4976" y="22825"/>
                  </a:cubicBezTo>
                  <a:cubicBezTo>
                    <a:pt x="7096" y="19565"/>
                    <a:pt x="9728" y="16704"/>
                    <a:pt x="12644" y="14187"/>
                  </a:cubicBezTo>
                  <a:cubicBezTo>
                    <a:pt x="16251" y="11037"/>
                    <a:pt x="20196" y="8465"/>
                    <a:pt x="24431" y="6345"/>
                  </a:cubicBezTo>
                  <a:cubicBezTo>
                    <a:pt x="27122" y="4972"/>
                    <a:pt x="29924" y="3828"/>
                    <a:pt x="32785" y="2912"/>
                  </a:cubicBezTo>
                  <a:cubicBezTo>
                    <a:pt x="36287" y="1851"/>
                    <a:pt x="39841" y="1183"/>
                    <a:pt x="43486" y="1183"/>
                  </a:cubicBezTo>
                  <a:cubicBezTo>
                    <a:pt x="43771" y="1183"/>
                    <a:pt x="44056" y="1187"/>
                    <a:pt x="44343" y="1196"/>
                  </a:cubicBezTo>
                  <a:cubicBezTo>
                    <a:pt x="46403" y="1196"/>
                    <a:pt x="48408" y="1539"/>
                    <a:pt x="50353" y="2171"/>
                  </a:cubicBezTo>
                  <a:cubicBezTo>
                    <a:pt x="50555" y="2230"/>
                    <a:pt x="50685" y="2269"/>
                    <a:pt x="50780" y="2269"/>
                  </a:cubicBezTo>
                  <a:cubicBezTo>
                    <a:pt x="50954" y="2269"/>
                    <a:pt x="51006" y="2139"/>
                    <a:pt x="51154" y="1768"/>
                  </a:cubicBezTo>
                  <a:cubicBezTo>
                    <a:pt x="51323" y="1310"/>
                    <a:pt x="51323" y="1255"/>
                    <a:pt x="50866" y="1141"/>
                  </a:cubicBezTo>
                  <a:cubicBezTo>
                    <a:pt x="50239" y="912"/>
                    <a:pt x="49552" y="683"/>
                    <a:pt x="48920" y="569"/>
                  </a:cubicBezTo>
                  <a:cubicBezTo>
                    <a:pt x="47143" y="169"/>
                    <a:pt x="45350" y="0"/>
                    <a:pt x="43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ge3f4eb68f8_3_5456"/>
            <p:cNvSpPr/>
            <p:nvPr/>
          </p:nvSpPr>
          <p:spPr>
            <a:xfrm flipH="1" rot="5400000">
              <a:off x="-583062" y="-864012"/>
              <a:ext cx="1298900" cy="2039875"/>
            </a:xfrm>
            <a:custGeom>
              <a:rect b="b" l="l" r="r" t="t"/>
              <a:pathLst>
                <a:path extrusionOk="0" h="81595" w="51956">
                  <a:moveTo>
                    <a:pt x="39455" y="0"/>
                  </a:moveTo>
                  <a:cubicBezTo>
                    <a:pt x="38988" y="0"/>
                    <a:pt x="38521" y="10"/>
                    <a:pt x="38054" y="29"/>
                  </a:cubicBezTo>
                  <a:cubicBezTo>
                    <a:pt x="36278" y="143"/>
                    <a:pt x="34506" y="317"/>
                    <a:pt x="32730" y="546"/>
                  </a:cubicBezTo>
                  <a:cubicBezTo>
                    <a:pt x="28441" y="1233"/>
                    <a:pt x="24321" y="2377"/>
                    <a:pt x="20316" y="4034"/>
                  </a:cubicBezTo>
                  <a:cubicBezTo>
                    <a:pt x="16823" y="5522"/>
                    <a:pt x="13450" y="7298"/>
                    <a:pt x="10415" y="9527"/>
                  </a:cubicBezTo>
                  <a:cubicBezTo>
                    <a:pt x="7613" y="11587"/>
                    <a:pt x="5096" y="13935"/>
                    <a:pt x="3205" y="16851"/>
                  </a:cubicBezTo>
                  <a:cubicBezTo>
                    <a:pt x="1090" y="20115"/>
                    <a:pt x="115" y="23662"/>
                    <a:pt x="747" y="27553"/>
                  </a:cubicBezTo>
                  <a:cubicBezTo>
                    <a:pt x="1145" y="30071"/>
                    <a:pt x="1260" y="32589"/>
                    <a:pt x="1319" y="35106"/>
                  </a:cubicBezTo>
                  <a:cubicBezTo>
                    <a:pt x="1434" y="39112"/>
                    <a:pt x="1205" y="43117"/>
                    <a:pt x="916" y="47063"/>
                  </a:cubicBezTo>
                  <a:cubicBezTo>
                    <a:pt x="747" y="49123"/>
                    <a:pt x="573" y="51128"/>
                    <a:pt x="404" y="53187"/>
                  </a:cubicBezTo>
                  <a:cubicBezTo>
                    <a:pt x="230" y="55705"/>
                    <a:pt x="60" y="58223"/>
                    <a:pt x="60" y="61198"/>
                  </a:cubicBezTo>
                  <a:cubicBezTo>
                    <a:pt x="1" y="63144"/>
                    <a:pt x="175" y="65487"/>
                    <a:pt x="573" y="67836"/>
                  </a:cubicBezTo>
                  <a:cubicBezTo>
                    <a:pt x="1434" y="72926"/>
                    <a:pt x="3663" y="77389"/>
                    <a:pt x="7210" y="81165"/>
                  </a:cubicBezTo>
                  <a:cubicBezTo>
                    <a:pt x="7497" y="81451"/>
                    <a:pt x="7597" y="81594"/>
                    <a:pt x="7705" y="81594"/>
                  </a:cubicBezTo>
                  <a:cubicBezTo>
                    <a:pt x="7812" y="81594"/>
                    <a:pt x="7927" y="81451"/>
                    <a:pt x="8240" y="81165"/>
                  </a:cubicBezTo>
                  <a:cubicBezTo>
                    <a:pt x="8414" y="80936"/>
                    <a:pt x="8414" y="80822"/>
                    <a:pt x="8240" y="80653"/>
                  </a:cubicBezTo>
                  <a:cubicBezTo>
                    <a:pt x="7897" y="80309"/>
                    <a:pt x="7613" y="80021"/>
                    <a:pt x="7325" y="79678"/>
                  </a:cubicBezTo>
                  <a:cubicBezTo>
                    <a:pt x="4693" y="76762"/>
                    <a:pt x="2976" y="73384"/>
                    <a:pt x="2006" y="69552"/>
                  </a:cubicBezTo>
                  <a:cubicBezTo>
                    <a:pt x="1548" y="67547"/>
                    <a:pt x="1260" y="65487"/>
                    <a:pt x="1145" y="63372"/>
                  </a:cubicBezTo>
                  <a:cubicBezTo>
                    <a:pt x="1090" y="61198"/>
                    <a:pt x="1090" y="59024"/>
                    <a:pt x="1205" y="56849"/>
                  </a:cubicBezTo>
                  <a:cubicBezTo>
                    <a:pt x="1319" y="54959"/>
                    <a:pt x="1489" y="53014"/>
                    <a:pt x="1663" y="51128"/>
                  </a:cubicBezTo>
                  <a:cubicBezTo>
                    <a:pt x="1777" y="49411"/>
                    <a:pt x="1891" y="47694"/>
                    <a:pt x="2061" y="45978"/>
                  </a:cubicBezTo>
                  <a:cubicBezTo>
                    <a:pt x="2235" y="43804"/>
                    <a:pt x="2349" y="41629"/>
                    <a:pt x="2404" y="39510"/>
                  </a:cubicBezTo>
                  <a:cubicBezTo>
                    <a:pt x="2464" y="37335"/>
                    <a:pt x="2464" y="35106"/>
                    <a:pt x="2349" y="32932"/>
                  </a:cubicBezTo>
                  <a:cubicBezTo>
                    <a:pt x="2290" y="31788"/>
                    <a:pt x="2175" y="30643"/>
                    <a:pt x="2061" y="29499"/>
                  </a:cubicBezTo>
                  <a:cubicBezTo>
                    <a:pt x="1946" y="28354"/>
                    <a:pt x="1717" y="27210"/>
                    <a:pt x="1663" y="26066"/>
                  </a:cubicBezTo>
                  <a:cubicBezTo>
                    <a:pt x="1489" y="23662"/>
                    <a:pt x="2006" y="21429"/>
                    <a:pt x="3091" y="19254"/>
                  </a:cubicBezTo>
                  <a:cubicBezTo>
                    <a:pt x="4409" y="16567"/>
                    <a:pt x="6354" y="14333"/>
                    <a:pt x="8584" y="12388"/>
                  </a:cubicBezTo>
                  <a:cubicBezTo>
                    <a:pt x="11216" y="10044"/>
                    <a:pt x="14136" y="8213"/>
                    <a:pt x="17226" y="6611"/>
                  </a:cubicBezTo>
                  <a:cubicBezTo>
                    <a:pt x="20316" y="5123"/>
                    <a:pt x="23461" y="3865"/>
                    <a:pt x="26724" y="2949"/>
                  </a:cubicBezTo>
                  <a:cubicBezTo>
                    <a:pt x="30615" y="1860"/>
                    <a:pt x="34561" y="1233"/>
                    <a:pt x="38566" y="1059"/>
                  </a:cubicBezTo>
                  <a:cubicBezTo>
                    <a:pt x="40169" y="1059"/>
                    <a:pt x="41771" y="1118"/>
                    <a:pt x="43318" y="1287"/>
                  </a:cubicBezTo>
                  <a:cubicBezTo>
                    <a:pt x="46064" y="1576"/>
                    <a:pt x="48696" y="2203"/>
                    <a:pt x="51155" y="3347"/>
                  </a:cubicBezTo>
                  <a:cubicBezTo>
                    <a:pt x="51247" y="3395"/>
                    <a:pt x="51338" y="3478"/>
                    <a:pt x="51402" y="3478"/>
                  </a:cubicBezTo>
                  <a:cubicBezTo>
                    <a:pt x="51417" y="3478"/>
                    <a:pt x="51431" y="3473"/>
                    <a:pt x="51443" y="3462"/>
                  </a:cubicBezTo>
                  <a:cubicBezTo>
                    <a:pt x="51672" y="3233"/>
                    <a:pt x="51786" y="2949"/>
                    <a:pt x="51901" y="2661"/>
                  </a:cubicBezTo>
                  <a:cubicBezTo>
                    <a:pt x="51956" y="2491"/>
                    <a:pt x="51727" y="2432"/>
                    <a:pt x="51557" y="2377"/>
                  </a:cubicBezTo>
                  <a:cubicBezTo>
                    <a:pt x="49896" y="1576"/>
                    <a:pt x="48179" y="1059"/>
                    <a:pt x="46408" y="715"/>
                  </a:cubicBezTo>
                  <a:cubicBezTo>
                    <a:pt x="44119" y="238"/>
                    <a:pt x="41789" y="0"/>
                    <a:pt x="3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ge3f4eb68f8_3_5456"/>
            <p:cNvSpPr/>
            <p:nvPr/>
          </p:nvSpPr>
          <p:spPr>
            <a:xfrm flipH="1" rot="5400000">
              <a:off x="-587762" y="-930962"/>
              <a:ext cx="1220275" cy="1960550"/>
            </a:xfrm>
            <a:custGeom>
              <a:rect b="b" l="l" r="r" t="t"/>
              <a:pathLst>
                <a:path extrusionOk="0" h="78422" w="48811">
                  <a:moveTo>
                    <a:pt x="38222" y="0"/>
                  </a:moveTo>
                  <a:cubicBezTo>
                    <a:pt x="37421" y="0"/>
                    <a:pt x="36680" y="0"/>
                    <a:pt x="35934" y="60"/>
                  </a:cubicBezTo>
                  <a:cubicBezTo>
                    <a:pt x="33018" y="229"/>
                    <a:pt x="30097" y="687"/>
                    <a:pt x="27236" y="1433"/>
                  </a:cubicBezTo>
                  <a:cubicBezTo>
                    <a:pt x="23176" y="2463"/>
                    <a:pt x="19226" y="3891"/>
                    <a:pt x="15449" y="5896"/>
                  </a:cubicBezTo>
                  <a:cubicBezTo>
                    <a:pt x="11673" y="7897"/>
                    <a:pt x="8185" y="10300"/>
                    <a:pt x="5209" y="13449"/>
                  </a:cubicBezTo>
                  <a:cubicBezTo>
                    <a:pt x="3493" y="15280"/>
                    <a:pt x="2060" y="17395"/>
                    <a:pt x="1145" y="19798"/>
                  </a:cubicBezTo>
                  <a:cubicBezTo>
                    <a:pt x="344" y="21858"/>
                    <a:pt x="0" y="24032"/>
                    <a:pt x="403" y="26266"/>
                  </a:cubicBezTo>
                  <a:cubicBezTo>
                    <a:pt x="632" y="27525"/>
                    <a:pt x="975" y="28784"/>
                    <a:pt x="1204" y="30043"/>
                  </a:cubicBezTo>
                  <a:cubicBezTo>
                    <a:pt x="2120" y="34391"/>
                    <a:pt x="2463" y="38740"/>
                    <a:pt x="2632" y="43144"/>
                  </a:cubicBezTo>
                  <a:cubicBezTo>
                    <a:pt x="2747" y="45432"/>
                    <a:pt x="2806" y="47666"/>
                    <a:pt x="2806" y="49895"/>
                  </a:cubicBezTo>
                  <a:cubicBezTo>
                    <a:pt x="2806" y="51900"/>
                    <a:pt x="2861" y="53901"/>
                    <a:pt x="2976" y="55906"/>
                  </a:cubicBezTo>
                  <a:cubicBezTo>
                    <a:pt x="3035" y="57851"/>
                    <a:pt x="3204" y="59797"/>
                    <a:pt x="3493" y="61683"/>
                  </a:cubicBezTo>
                  <a:cubicBezTo>
                    <a:pt x="3951" y="64489"/>
                    <a:pt x="4692" y="67235"/>
                    <a:pt x="5896" y="69808"/>
                  </a:cubicBezTo>
                  <a:cubicBezTo>
                    <a:pt x="7439" y="73071"/>
                    <a:pt x="9672" y="75818"/>
                    <a:pt x="12359" y="78221"/>
                  </a:cubicBezTo>
                  <a:cubicBezTo>
                    <a:pt x="12517" y="78351"/>
                    <a:pt x="12614" y="78421"/>
                    <a:pt x="12707" y="78421"/>
                  </a:cubicBezTo>
                  <a:cubicBezTo>
                    <a:pt x="12817" y="78421"/>
                    <a:pt x="12919" y="78323"/>
                    <a:pt x="13106" y="78107"/>
                  </a:cubicBezTo>
                  <a:cubicBezTo>
                    <a:pt x="13161" y="78047"/>
                    <a:pt x="13161" y="77992"/>
                    <a:pt x="13275" y="77933"/>
                  </a:cubicBezTo>
                  <a:cubicBezTo>
                    <a:pt x="13389" y="77763"/>
                    <a:pt x="13334" y="77649"/>
                    <a:pt x="13220" y="77534"/>
                  </a:cubicBezTo>
                  <a:cubicBezTo>
                    <a:pt x="12190" y="76733"/>
                    <a:pt x="11275" y="75758"/>
                    <a:pt x="10414" y="74788"/>
                  </a:cubicBezTo>
                  <a:cubicBezTo>
                    <a:pt x="8583" y="72728"/>
                    <a:pt x="7155" y="70380"/>
                    <a:pt x="6125" y="67807"/>
                  </a:cubicBezTo>
                  <a:cubicBezTo>
                    <a:pt x="5035" y="65001"/>
                    <a:pt x="4523" y="62026"/>
                    <a:pt x="4234" y="59050"/>
                  </a:cubicBezTo>
                  <a:cubicBezTo>
                    <a:pt x="3951" y="56418"/>
                    <a:pt x="3891" y="53786"/>
                    <a:pt x="3836" y="51154"/>
                  </a:cubicBezTo>
                  <a:cubicBezTo>
                    <a:pt x="3777" y="48522"/>
                    <a:pt x="3777" y="45950"/>
                    <a:pt x="3662" y="43317"/>
                  </a:cubicBezTo>
                  <a:cubicBezTo>
                    <a:pt x="3607" y="41258"/>
                    <a:pt x="3493" y="39253"/>
                    <a:pt x="3319" y="37193"/>
                  </a:cubicBezTo>
                  <a:cubicBezTo>
                    <a:pt x="2976" y="33874"/>
                    <a:pt x="2463" y="30615"/>
                    <a:pt x="1662" y="27411"/>
                  </a:cubicBezTo>
                  <a:cubicBezTo>
                    <a:pt x="1145" y="25351"/>
                    <a:pt x="1145" y="23346"/>
                    <a:pt x="1717" y="21345"/>
                  </a:cubicBezTo>
                  <a:cubicBezTo>
                    <a:pt x="2463" y="18599"/>
                    <a:pt x="3951" y="16310"/>
                    <a:pt x="5896" y="14250"/>
                  </a:cubicBezTo>
                  <a:cubicBezTo>
                    <a:pt x="8757" y="11101"/>
                    <a:pt x="12190" y="8757"/>
                    <a:pt x="15967" y="6812"/>
                  </a:cubicBezTo>
                  <a:cubicBezTo>
                    <a:pt x="19340" y="5036"/>
                    <a:pt x="22833" y="3662"/>
                    <a:pt x="26550" y="2692"/>
                  </a:cubicBezTo>
                  <a:cubicBezTo>
                    <a:pt x="30388" y="1675"/>
                    <a:pt x="34261" y="1032"/>
                    <a:pt x="38202" y="1032"/>
                  </a:cubicBezTo>
                  <a:cubicBezTo>
                    <a:pt x="39140" y="1032"/>
                    <a:pt x="40082" y="1068"/>
                    <a:pt x="41028" y="1145"/>
                  </a:cubicBezTo>
                  <a:cubicBezTo>
                    <a:pt x="43432" y="1374"/>
                    <a:pt x="45775" y="1776"/>
                    <a:pt x="48009" y="2632"/>
                  </a:cubicBezTo>
                  <a:cubicBezTo>
                    <a:pt x="48120" y="2688"/>
                    <a:pt x="48207" y="2715"/>
                    <a:pt x="48279" y="2715"/>
                  </a:cubicBezTo>
                  <a:cubicBezTo>
                    <a:pt x="48432" y="2715"/>
                    <a:pt x="48521" y="2599"/>
                    <a:pt x="48636" y="2404"/>
                  </a:cubicBezTo>
                  <a:cubicBezTo>
                    <a:pt x="48810" y="1831"/>
                    <a:pt x="48810" y="1831"/>
                    <a:pt x="48293" y="1662"/>
                  </a:cubicBezTo>
                  <a:cubicBezTo>
                    <a:pt x="48179" y="1602"/>
                    <a:pt x="48064" y="1548"/>
                    <a:pt x="48009" y="1548"/>
                  </a:cubicBezTo>
                  <a:cubicBezTo>
                    <a:pt x="44805" y="403"/>
                    <a:pt x="41541" y="0"/>
                    <a:pt x="3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ge3f4eb68f8_3_5456"/>
          <p:cNvSpPr/>
          <p:nvPr/>
        </p:nvSpPr>
        <p:spPr>
          <a:xfrm flipH="1" rot="-454347">
            <a:off x="367709" y="8453402"/>
            <a:ext cx="1559923" cy="3123504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e3f4eb68f8_3_5456"/>
          <p:cNvSpPr/>
          <p:nvPr/>
        </p:nvSpPr>
        <p:spPr>
          <a:xfrm>
            <a:off x="8766800" y="13131067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e3f4eb68f8_3_5456"/>
          <p:cNvSpPr/>
          <p:nvPr/>
        </p:nvSpPr>
        <p:spPr>
          <a:xfrm>
            <a:off x="2918867" y="13045267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e3f4eb68f8_3_5456"/>
          <p:cNvSpPr/>
          <p:nvPr/>
        </p:nvSpPr>
        <p:spPr>
          <a:xfrm>
            <a:off x="5356533" y="13343467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e3f4eb68f8_3_5456"/>
          <p:cNvSpPr/>
          <p:nvPr/>
        </p:nvSpPr>
        <p:spPr>
          <a:xfrm>
            <a:off x="4559133" y="12209933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e3f4eb68f8_3_5456"/>
          <p:cNvSpPr/>
          <p:nvPr/>
        </p:nvSpPr>
        <p:spPr>
          <a:xfrm>
            <a:off x="7218067" y="13390333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e3f4eb68f8_3_5456"/>
          <p:cNvSpPr/>
          <p:nvPr/>
        </p:nvSpPr>
        <p:spPr>
          <a:xfrm>
            <a:off x="10677733" y="12957333"/>
            <a:ext cx="522873" cy="457339"/>
          </a:xfrm>
          <a:custGeom>
            <a:rect b="b" l="l" r="r" t="t"/>
            <a:pathLst>
              <a:path extrusionOk="0" h="6860" w="7843">
                <a:moveTo>
                  <a:pt x="4008" y="1"/>
                </a:moveTo>
                <a:cubicBezTo>
                  <a:pt x="3110" y="1"/>
                  <a:pt x="2209" y="332"/>
                  <a:pt x="1489" y="980"/>
                </a:cubicBezTo>
                <a:cubicBezTo>
                  <a:pt x="344" y="1950"/>
                  <a:pt x="1" y="3154"/>
                  <a:pt x="459" y="4642"/>
                </a:cubicBezTo>
                <a:cubicBezTo>
                  <a:pt x="459" y="4697"/>
                  <a:pt x="459" y="4811"/>
                  <a:pt x="573" y="4871"/>
                </a:cubicBezTo>
                <a:cubicBezTo>
                  <a:pt x="573" y="5155"/>
                  <a:pt x="747" y="5383"/>
                  <a:pt x="976" y="5557"/>
                </a:cubicBezTo>
                <a:cubicBezTo>
                  <a:pt x="1260" y="6070"/>
                  <a:pt x="1663" y="6358"/>
                  <a:pt x="2175" y="6473"/>
                </a:cubicBezTo>
                <a:cubicBezTo>
                  <a:pt x="2399" y="6604"/>
                  <a:pt x="2587" y="6739"/>
                  <a:pt x="2821" y="6739"/>
                </a:cubicBezTo>
                <a:cubicBezTo>
                  <a:pt x="2888" y="6739"/>
                  <a:pt x="2959" y="6727"/>
                  <a:pt x="3036" y="6702"/>
                </a:cubicBezTo>
                <a:cubicBezTo>
                  <a:pt x="3091" y="6757"/>
                  <a:pt x="3205" y="6757"/>
                  <a:pt x="3265" y="6757"/>
                </a:cubicBezTo>
                <a:cubicBezTo>
                  <a:pt x="3514" y="6826"/>
                  <a:pt x="3749" y="6859"/>
                  <a:pt x="3974" y="6859"/>
                </a:cubicBezTo>
                <a:cubicBezTo>
                  <a:pt x="4678" y="6859"/>
                  <a:pt x="5275" y="6536"/>
                  <a:pt x="5837" y="6015"/>
                </a:cubicBezTo>
                <a:cubicBezTo>
                  <a:pt x="5952" y="5901"/>
                  <a:pt x="6126" y="5786"/>
                  <a:pt x="6240" y="5672"/>
                </a:cubicBezTo>
                <a:cubicBezTo>
                  <a:pt x="6982" y="5155"/>
                  <a:pt x="7554" y="4582"/>
                  <a:pt x="7668" y="3667"/>
                </a:cubicBezTo>
                <a:cubicBezTo>
                  <a:pt x="7668" y="3552"/>
                  <a:pt x="7728" y="3383"/>
                  <a:pt x="7728" y="3269"/>
                </a:cubicBezTo>
                <a:cubicBezTo>
                  <a:pt x="7668" y="3269"/>
                  <a:pt x="7668" y="3209"/>
                  <a:pt x="7668" y="3209"/>
                </a:cubicBezTo>
                <a:lnTo>
                  <a:pt x="7668" y="3209"/>
                </a:lnTo>
                <a:lnTo>
                  <a:pt x="7728" y="3269"/>
                </a:lnTo>
                <a:cubicBezTo>
                  <a:pt x="7842" y="2637"/>
                  <a:pt x="7613" y="2065"/>
                  <a:pt x="7211" y="1607"/>
                </a:cubicBezTo>
                <a:cubicBezTo>
                  <a:pt x="7156" y="1492"/>
                  <a:pt x="7156" y="1438"/>
                  <a:pt x="7041" y="1378"/>
                </a:cubicBezTo>
                <a:cubicBezTo>
                  <a:pt x="6524" y="1035"/>
                  <a:pt x="6066" y="636"/>
                  <a:pt x="5553" y="348"/>
                </a:cubicBezTo>
                <a:cubicBezTo>
                  <a:pt x="5065" y="116"/>
                  <a:pt x="4537" y="1"/>
                  <a:pt x="40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e3f4eb68f8_3_5456"/>
          <p:cNvSpPr/>
          <p:nvPr/>
        </p:nvSpPr>
        <p:spPr>
          <a:xfrm>
            <a:off x="7740533" y="12522600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e3f4eb68f8_3_5456"/>
          <p:cNvSpPr/>
          <p:nvPr/>
        </p:nvSpPr>
        <p:spPr>
          <a:xfrm rot="10800000">
            <a:off x="22773729" y="271063"/>
            <a:ext cx="377538" cy="320604"/>
          </a:xfrm>
          <a:custGeom>
            <a:rect b="b" l="l" r="r" t="t"/>
            <a:pathLst>
              <a:path extrusionOk="0" h="4809" w="5663">
                <a:moveTo>
                  <a:pt x="2760" y="1"/>
                </a:moveTo>
                <a:cubicBezTo>
                  <a:pt x="2395" y="1"/>
                  <a:pt x="2026" y="60"/>
                  <a:pt x="1657" y="176"/>
                </a:cubicBezTo>
                <a:cubicBezTo>
                  <a:pt x="573" y="460"/>
                  <a:pt x="0" y="1605"/>
                  <a:pt x="170" y="2749"/>
                </a:cubicBezTo>
                <a:cubicBezTo>
                  <a:pt x="399" y="4067"/>
                  <a:pt x="1259" y="4754"/>
                  <a:pt x="2747" y="4809"/>
                </a:cubicBezTo>
                <a:cubicBezTo>
                  <a:pt x="2861" y="4754"/>
                  <a:pt x="3090" y="4754"/>
                  <a:pt x="3260" y="4754"/>
                </a:cubicBezTo>
                <a:cubicBezTo>
                  <a:pt x="4349" y="4580"/>
                  <a:pt x="5265" y="3779"/>
                  <a:pt x="5493" y="2863"/>
                </a:cubicBezTo>
                <a:cubicBezTo>
                  <a:pt x="5663" y="1893"/>
                  <a:pt x="5265" y="918"/>
                  <a:pt x="4349" y="405"/>
                </a:cubicBezTo>
                <a:cubicBezTo>
                  <a:pt x="3835" y="132"/>
                  <a:pt x="3301" y="1"/>
                  <a:pt x="2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e3f4eb68f8_3_5456"/>
          <p:cNvSpPr/>
          <p:nvPr/>
        </p:nvSpPr>
        <p:spPr>
          <a:xfrm rot="10800000">
            <a:off x="21072393" y="611195"/>
            <a:ext cx="534140" cy="412472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e3f4eb68f8_3_5456"/>
          <p:cNvSpPr/>
          <p:nvPr/>
        </p:nvSpPr>
        <p:spPr>
          <a:xfrm rot="10800000">
            <a:off x="22975727" y="933994"/>
            <a:ext cx="526473" cy="504673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e3f4eb68f8_3_5456"/>
          <p:cNvSpPr/>
          <p:nvPr/>
        </p:nvSpPr>
        <p:spPr>
          <a:xfrm rot="10800000">
            <a:off x="19752529" y="720530"/>
            <a:ext cx="328137" cy="261803"/>
          </a:xfrm>
          <a:custGeom>
            <a:rect b="b" l="l" r="r" t="t"/>
            <a:pathLst>
              <a:path extrusionOk="0" h="3927" w="4922">
                <a:moveTo>
                  <a:pt x="2405" y="1"/>
                </a:moveTo>
                <a:cubicBezTo>
                  <a:pt x="2122" y="1"/>
                  <a:pt x="1815" y="47"/>
                  <a:pt x="1488" y="141"/>
                </a:cubicBezTo>
                <a:cubicBezTo>
                  <a:pt x="518" y="429"/>
                  <a:pt x="0" y="1285"/>
                  <a:pt x="229" y="2315"/>
                </a:cubicBezTo>
                <a:cubicBezTo>
                  <a:pt x="229" y="2429"/>
                  <a:pt x="229" y="2544"/>
                  <a:pt x="344" y="2603"/>
                </a:cubicBezTo>
                <a:cubicBezTo>
                  <a:pt x="518" y="3230"/>
                  <a:pt x="916" y="3574"/>
                  <a:pt x="1548" y="3748"/>
                </a:cubicBezTo>
                <a:cubicBezTo>
                  <a:pt x="1657" y="3761"/>
                  <a:pt x="1770" y="3764"/>
                  <a:pt x="1885" y="3764"/>
                </a:cubicBezTo>
                <a:cubicBezTo>
                  <a:pt x="2009" y="3764"/>
                  <a:pt x="2135" y="3760"/>
                  <a:pt x="2262" y="3760"/>
                </a:cubicBezTo>
                <a:cubicBezTo>
                  <a:pt x="2504" y="3760"/>
                  <a:pt x="2747" y="3775"/>
                  <a:pt x="2976" y="3862"/>
                </a:cubicBezTo>
                <a:cubicBezTo>
                  <a:pt x="3122" y="3905"/>
                  <a:pt x="3264" y="3926"/>
                  <a:pt x="3400" y="3926"/>
                </a:cubicBezTo>
                <a:cubicBezTo>
                  <a:pt x="3800" y="3926"/>
                  <a:pt x="4153" y="3745"/>
                  <a:pt x="4408" y="3404"/>
                </a:cubicBezTo>
                <a:cubicBezTo>
                  <a:pt x="4807" y="2947"/>
                  <a:pt x="4921" y="2374"/>
                  <a:pt x="4523" y="1857"/>
                </a:cubicBezTo>
                <a:cubicBezTo>
                  <a:pt x="4523" y="1514"/>
                  <a:pt x="4408" y="1230"/>
                  <a:pt x="4180" y="1001"/>
                </a:cubicBezTo>
                <a:cubicBezTo>
                  <a:pt x="3763" y="335"/>
                  <a:pt x="3165" y="1"/>
                  <a:pt x="240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e3f4eb68f8_3_5456"/>
          <p:cNvSpPr/>
          <p:nvPr/>
        </p:nvSpPr>
        <p:spPr>
          <a:xfrm rot="10800000">
            <a:off x="22083127" y="681328"/>
            <a:ext cx="518873" cy="395072"/>
          </a:xfrm>
          <a:custGeom>
            <a:rect b="b" l="l" r="r" t="t"/>
            <a:pathLst>
              <a:path extrusionOk="0" h="5926" w="7783">
                <a:moveTo>
                  <a:pt x="5860" y="0"/>
                </a:moveTo>
                <a:cubicBezTo>
                  <a:pt x="5711" y="0"/>
                  <a:pt x="5551" y="22"/>
                  <a:pt x="5379" y="64"/>
                </a:cubicBezTo>
                <a:cubicBezTo>
                  <a:pt x="4404" y="123"/>
                  <a:pt x="3489" y="352"/>
                  <a:pt x="2573" y="696"/>
                </a:cubicBezTo>
                <a:cubicBezTo>
                  <a:pt x="2001" y="810"/>
                  <a:pt x="1429" y="865"/>
                  <a:pt x="1031" y="1323"/>
                </a:cubicBezTo>
                <a:cubicBezTo>
                  <a:pt x="344" y="1840"/>
                  <a:pt x="1" y="2467"/>
                  <a:pt x="56" y="3328"/>
                </a:cubicBezTo>
                <a:cubicBezTo>
                  <a:pt x="1" y="3611"/>
                  <a:pt x="1" y="3900"/>
                  <a:pt x="170" y="4129"/>
                </a:cubicBezTo>
                <a:cubicBezTo>
                  <a:pt x="170" y="4358"/>
                  <a:pt x="230" y="4527"/>
                  <a:pt x="459" y="4701"/>
                </a:cubicBezTo>
                <a:cubicBezTo>
                  <a:pt x="514" y="4701"/>
                  <a:pt x="514" y="4756"/>
                  <a:pt x="573" y="4815"/>
                </a:cubicBezTo>
                <a:cubicBezTo>
                  <a:pt x="628" y="4985"/>
                  <a:pt x="742" y="5159"/>
                  <a:pt x="971" y="5214"/>
                </a:cubicBezTo>
                <a:cubicBezTo>
                  <a:pt x="1145" y="5328"/>
                  <a:pt x="1260" y="5557"/>
                  <a:pt x="1544" y="5557"/>
                </a:cubicBezTo>
                <a:cubicBezTo>
                  <a:pt x="2000" y="5837"/>
                  <a:pt x="2498" y="5925"/>
                  <a:pt x="2999" y="5925"/>
                </a:cubicBezTo>
                <a:cubicBezTo>
                  <a:pt x="3317" y="5925"/>
                  <a:pt x="3636" y="5890"/>
                  <a:pt x="3947" y="5845"/>
                </a:cubicBezTo>
                <a:cubicBezTo>
                  <a:pt x="4235" y="5731"/>
                  <a:pt x="4519" y="5671"/>
                  <a:pt x="4807" y="5616"/>
                </a:cubicBezTo>
                <a:cubicBezTo>
                  <a:pt x="5608" y="5388"/>
                  <a:pt x="6350" y="4985"/>
                  <a:pt x="6638" y="4129"/>
                </a:cubicBezTo>
                <a:cubicBezTo>
                  <a:pt x="6922" y="3900"/>
                  <a:pt x="7096" y="3671"/>
                  <a:pt x="7151" y="3328"/>
                </a:cubicBezTo>
                <a:cubicBezTo>
                  <a:pt x="7494" y="2353"/>
                  <a:pt x="7783" y="1437"/>
                  <a:pt x="6922" y="581"/>
                </a:cubicBezTo>
                <a:cubicBezTo>
                  <a:pt x="6664" y="193"/>
                  <a:pt x="6311" y="0"/>
                  <a:pt x="5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e3f4eb68f8_3_5456"/>
          <p:cNvSpPr/>
          <p:nvPr/>
        </p:nvSpPr>
        <p:spPr>
          <a:xfrm rot="10800000">
            <a:off x="19386329" y="34396"/>
            <a:ext cx="312871" cy="328937"/>
          </a:xfrm>
          <a:custGeom>
            <a:rect b="b" l="l" r="r" t="t"/>
            <a:pathLst>
              <a:path extrusionOk="0" h="4934" w="4693">
                <a:moveTo>
                  <a:pt x="2149" y="1"/>
                </a:moveTo>
                <a:cubicBezTo>
                  <a:pt x="1750" y="1"/>
                  <a:pt x="1361" y="122"/>
                  <a:pt x="1030" y="354"/>
                </a:cubicBezTo>
                <a:cubicBezTo>
                  <a:pt x="289" y="697"/>
                  <a:pt x="0" y="1329"/>
                  <a:pt x="60" y="2130"/>
                </a:cubicBezTo>
                <a:cubicBezTo>
                  <a:pt x="0" y="2643"/>
                  <a:pt x="115" y="3100"/>
                  <a:pt x="517" y="3444"/>
                </a:cubicBezTo>
                <a:cubicBezTo>
                  <a:pt x="687" y="3732"/>
                  <a:pt x="916" y="3902"/>
                  <a:pt x="1145" y="4016"/>
                </a:cubicBezTo>
                <a:cubicBezTo>
                  <a:pt x="1433" y="4359"/>
                  <a:pt x="1662" y="4703"/>
                  <a:pt x="2175" y="4762"/>
                </a:cubicBezTo>
                <a:cubicBezTo>
                  <a:pt x="2441" y="4876"/>
                  <a:pt x="2688" y="4933"/>
                  <a:pt x="2921" y="4933"/>
                </a:cubicBezTo>
                <a:cubicBezTo>
                  <a:pt x="3389" y="4933"/>
                  <a:pt x="3797" y="4703"/>
                  <a:pt x="4179" y="4245"/>
                </a:cubicBezTo>
                <a:cubicBezTo>
                  <a:pt x="4578" y="3847"/>
                  <a:pt x="4692" y="3329"/>
                  <a:pt x="4578" y="2817"/>
                </a:cubicBezTo>
                <a:lnTo>
                  <a:pt x="4578" y="2359"/>
                </a:lnTo>
                <a:cubicBezTo>
                  <a:pt x="4171" y="733"/>
                  <a:pt x="3129" y="1"/>
                  <a:pt x="21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e3f4eb68f8_3_5456"/>
          <p:cNvSpPr/>
          <p:nvPr/>
        </p:nvSpPr>
        <p:spPr>
          <a:xfrm rot="10800000">
            <a:off x="23961796" y="284796"/>
            <a:ext cx="316537" cy="327137"/>
          </a:xfrm>
          <a:custGeom>
            <a:rect b="b" l="l" r="r" t="t"/>
            <a:pathLst>
              <a:path extrusionOk="0" h="4907" w="4748">
                <a:moveTo>
                  <a:pt x="2286" y="1"/>
                </a:moveTo>
                <a:cubicBezTo>
                  <a:pt x="1453" y="1"/>
                  <a:pt x="763" y="514"/>
                  <a:pt x="344" y="1451"/>
                </a:cubicBezTo>
                <a:cubicBezTo>
                  <a:pt x="0" y="1968"/>
                  <a:pt x="0" y="2481"/>
                  <a:pt x="170" y="3053"/>
                </a:cubicBezTo>
                <a:lnTo>
                  <a:pt x="170" y="3167"/>
                </a:lnTo>
                <a:cubicBezTo>
                  <a:pt x="284" y="3854"/>
                  <a:pt x="628" y="4312"/>
                  <a:pt x="1259" y="4541"/>
                </a:cubicBezTo>
                <a:cubicBezTo>
                  <a:pt x="1619" y="4791"/>
                  <a:pt x="1979" y="4907"/>
                  <a:pt x="2347" y="4907"/>
                </a:cubicBezTo>
                <a:cubicBezTo>
                  <a:pt x="2737" y="4907"/>
                  <a:pt x="3135" y="4777"/>
                  <a:pt x="3548" y="4541"/>
                </a:cubicBezTo>
                <a:cubicBezTo>
                  <a:pt x="3777" y="4486"/>
                  <a:pt x="4006" y="4371"/>
                  <a:pt x="4061" y="4083"/>
                </a:cubicBezTo>
                <a:cubicBezTo>
                  <a:pt x="4518" y="3740"/>
                  <a:pt x="4692" y="3227"/>
                  <a:pt x="4633" y="2655"/>
                </a:cubicBezTo>
                <a:cubicBezTo>
                  <a:pt x="4747" y="2197"/>
                  <a:pt x="4633" y="1680"/>
                  <a:pt x="4349" y="1281"/>
                </a:cubicBezTo>
                <a:cubicBezTo>
                  <a:pt x="4235" y="938"/>
                  <a:pt x="4006" y="650"/>
                  <a:pt x="3662" y="480"/>
                </a:cubicBezTo>
                <a:cubicBezTo>
                  <a:pt x="3434" y="306"/>
                  <a:pt x="3205" y="78"/>
                  <a:pt x="2861" y="78"/>
                </a:cubicBezTo>
                <a:cubicBezTo>
                  <a:pt x="2664" y="26"/>
                  <a:pt x="2471" y="1"/>
                  <a:pt x="2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e3f4eb68f8_3_5456"/>
          <p:cNvSpPr/>
          <p:nvPr/>
        </p:nvSpPr>
        <p:spPr>
          <a:xfrm>
            <a:off x="22555200" y="3973202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e3f4eb68f8_3_5456"/>
          <p:cNvSpPr txBox="1"/>
          <p:nvPr>
            <p:ph idx="15" type="title"/>
          </p:nvPr>
        </p:nvSpPr>
        <p:spPr>
          <a:xfrm>
            <a:off x="1828800" y="1438667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3f4eb68f8_3_5495"/>
          <p:cNvSpPr txBox="1"/>
          <p:nvPr>
            <p:ph idx="1" type="subTitle"/>
          </p:nvPr>
        </p:nvSpPr>
        <p:spPr>
          <a:xfrm>
            <a:off x="2271794" y="5397400"/>
            <a:ext cx="6096000" cy="968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ge3f4eb68f8_3_5495"/>
          <p:cNvSpPr txBox="1"/>
          <p:nvPr>
            <p:ph idx="2" type="subTitle"/>
          </p:nvPr>
        </p:nvSpPr>
        <p:spPr>
          <a:xfrm>
            <a:off x="3507794" y="4052664"/>
            <a:ext cx="3624000" cy="692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365" name="Google Shape;365;ge3f4eb68f8_3_5495"/>
          <p:cNvSpPr txBox="1"/>
          <p:nvPr>
            <p:ph idx="3" type="subTitle"/>
          </p:nvPr>
        </p:nvSpPr>
        <p:spPr>
          <a:xfrm>
            <a:off x="10362000" y="4052664"/>
            <a:ext cx="3660000" cy="692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366" name="Google Shape;366;ge3f4eb68f8_3_5495"/>
          <p:cNvSpPr txBox="1"/>
          <p:nvPr>
            <p:ph idx="4" type="subTitle"/>
          </p:nvPr>
        </p:nvSpPr>
        <p:spPr>
          <a:xfrm>
            <a:off x="9144000" y="5397400"/>
            <a:ext cx="6096000" cy="968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" name="Google Shape;367;ge3f4eb68f8_3_5495"/>
          <p:cNvSpPr txBox="1"/>
          <p:nvPr>
            <p:ph idx="5" type="subTitle"/>
          </p:nvPr>
        </p:nvSpPr>
        <p:spPr>
          <a:xfrm>
            <a:off x="17234961" y="4052664"/>
            <a:ext cx="3660000" cy="692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368" name="Google Shape;368;ge3f4eb68f8_3_5495"/>
          <p:cNvSpPr txBox="1"/>
          <p:nvPr>
            <p:ph idx="6" type="subTitle"/>
          </p:nvPr>
        </p:nvSpPr>
        <p:spPr>
          <a:xfrm>
            <a:off x="16016961" y="5397400"/>
            <a:ext cx="6096000" cy="968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ge3f4eb68f8_3_5495"/>
          <p:cNvSpPr txBox="1"/>
          <p:nvPr>
            <p:ph idx="7" type="subTitle"/>
          </p:nvPr>
        </p:nvSpPr>
        <p:spPr>
          <a:xfrm>
            <a:off x="2271794" y="10202561"/>
            <a:ext cx="6096000" cy="968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ge3f4eb68f8_3_5495"/>
          <p:cNvSpPr txBox="1"/>
          <p:nvPr>
            <p:ph idx="8" type="subTitle"/>
          </p:nvPr>
        </p:nvSpPr>
        <p:spPr>
          <a:xfrm>
            <a:off x="3507394" y="8857836"/>
            <a:ext cx="3624900" cy="68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371" name="Google Shape;371;ge3f4eb68f8_3_5495"/>
          <p:cNvSpPr txBox="1"/>
          <p:nvPr>
            <p:ph idx="9" type="subTitle"/>
          </p:nvPr>
        </p:nvSpPr>
        <p:spPr>
          <a:xfrm>
            <a:off x="10361600" y="8857836"/>
            <a:ext cx="3660900" cy="68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372" name="Google Shape;372;ge3f4eb68f8_3_5495"/>
          <p:cNvSpPr txBox="1"/>
          <p:nvPr>
            <p:ph idx="13" type="subTitle"/>
          </p:nvPr>
        </p:nvSpPr>
        <p:spPr>
          <a:xfrm>
            <a:off x="9144000" y="10202561"/>
            <a:ext cx="6096000" cy="968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" name="Google Shape;373;ge3f4eb68f8_3_5495"/>
          <p:cNvSpPr txBox="1"/>
          <p:nvPr>
            <p:ph idx="14" type="subTitle"/>
          </p:nvPr>
        </p:nvSpPr>
        <p:spPr>
          <a:xfrm>
            <a:off x="17234561" y="8857836"/>
            <a:ext cx="3660900" cy="68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374" name="Google Shape;374;ge3f4eb68f8_3_5495"/>
          <p:cNvSpPr txBox="1"/>
          <p:nvPr>
            <p:ph idx="15" type="subTitle"/>
          </p:nvPr>
        </p:nvSpPr>
        <p:spPr>
          <a:xfrm>
            <a:off x="16016961" y="10202561"/>
            <a:ext cx="6096000" cy="968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ge3f4eb68f8_3_5495"/>
          <p:cNvSpPr txBox="1"/>
          <p:nvPr>
            <p:ph type="title"/>
          </p:nvPr>
        </p:nvSpPr>
        <p:spPr>
          <a:xfrm>
            <a:off x="1828800" y="1438656"/>
            <a:ext cx="20726400" cy="1219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76" name="Google Shape;376;ge3f4eb68f8_3_5495"/>
          <p:cNvSpPr/>
          <p:nvPr/>
        </p:nvSpPr>
        <p:spPr>
          <a:xfrm rot="10800000">
            <a:off x="16680198" y="351730"/>
            <a:ext cx="167869" cy="251336"/>
          </a:xfrm>
          <a:custGeom>
            <a:rect b="b" l="l" r="r" t="t"/>
            <a:pathLst>
              <a:path extrusionOk="0" h="3770" w="2518">
                <a:moveTo>
                  <a:pt x="1762" y="0"/>
                </a:moveTo>
                <a:cubicBezTo>
                  <a:pt x="970" y="0"/>
                  <a:pt x="444" y="564"/>
                  <a:pt x="0" y="1252"/>
                </a:cubicBezTo>
                <a:lnTo>
                  <a:pt x="0" y="2739"/>
                </a:lnTo>
                <a:cubicBezTo>
                  <a:pt x="517" y="3083"/>
                  <a:pt x="746" y="3710"/>
                  <a:pt x="1488" y="3769"/>
                </a:cubicBezTo>
                <a:cubicBezTo>
                  <a:pt x="1717" y="3540"/>
                  <a:pt x="1717" y="3252"/>
                  <a:pt x="1717" y="2968"/>
                </a:cubicBezTo>
                <a:cubicBezTo>
                  <a:pt x="1602" y="2167"/>
                  <a:pt x="1602" y="1366"/>
                  <a:pt x="2234" y="680"/>
                </a:cubicBezTo>
                <a:cubicBezTo>
                  <a:pt x="2348" y="506"/>
                  <a:pt x="2518" y="277"/>
                  <a:pt x="2174" y="48"/>
                </a:cubicBezTo>
                <a:cubicBezTo>
                  <a:pt x="2029" y="16"/>
                  <a:pt x="1892" y="0"/>
                  <a:pt x="17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e3f4eb68f8_3_5495"/>
          <p:cNvSpPr/>
          <p:nvPr/>
        </p:nvSpPr>
        <p:spPr>
          <a:xfrm rot="10800000">
            <a:off x="7486993" y="249927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e3f4eb68f8_3_5495"/>
          <p:cNvSpPr/>
          <p:nvPr/>
        </p:nvSpPr>
        <p:spPr>
          <a:xfrm rot="10800000">
            <a:off x="13662664" y="645064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e3f4eb68f8_3_5495"/>
          <p:cNvSpPr/>
          <p:nvPr/>
        </p:nvSpPr>
        <p:spPr>
          <a:xfrm rot="10800000">
            <a:off x="16588665" y="351331"/>
            <a:ext cx="163935" cy="216469"/>
          </a:xfrm>
          <a:custGeom>
            <a:rect b="b" l="l" r="r" t="t"/>
            <a:pathLst>
              <a:path extrusionOk="0" h="3247" w="2459">
                <a:moveTo>
                  <a:pt x="1425" y="0"/>
                </a:moveTo>
                <a:cubicBezTo>
                  <a:pt x="1276" y="0"/>
                  <a:pt x="1158" y="41"/>
                  <a:pt x="1086" y="151"/>
                </a:cubicBezTo>
                <a:cubicBezTo>
                  <a:pt x="687" y="892"/>
                  <a:pt x="1" y="1524"/>
                  <a:pt x="170" y="2439"/>
                </a:cubicBezTo>
                <a:cubicBezTo>
                  <a:pt x="170" y="2723"/>
                  <a:pt x="1" y="2952"/>
                  <a:pt x="56" y="3240"/>
                </a:cubicBezTo>
                <a:cubicBezTo>
                  <a:pt x="143" y="3245"/>
                  <a:pt x="227" y="3247"/>
                  <a:pt x="307" y="3247"/>
                </a:cubicBezTo>
                <a:cubicBezTo>
                  <a:pt x="1235" y="3247"/>
                  <a:pt x="1749" y="2952"/>
                  <a:pt x="2116" y="2265"/>
                </a:cubicBezTo>
                <a:cubicBezTo>
                  <a:pt x="2459" y="1524"/>
                  <a:pt x="2344" y="723"/>
                  <a:pt x="1717" y="36"/>
                </a:cubicBezTo>
                <a:cubicBezTo>
                  <a:pt x="1611" y="14"/>
                  <a:pt x="1513" y="0"/>
                  <a:pt x="142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e3f4eb68f8_3_5495"/>
          <p:cNvSpPr/>
          <p:nvPr/>
        </p:nvSpPr>
        <p:spPr>
          <a:xfrm rot="10800000">
            <a:off x="11567793" y="713128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e3f4eb68f8_3_5495"/>
          <p:cNvSpPr/>
          <p:nvPr/>
        </p:nvSpPr>
        <p:spPr>
          <a:xfrm rot="10800000">
            <a:off x="16638065" y="405131"/>
            <a:ext cx="118468" cy="194802"/>
          </a:xfrm>
          <a:custGeom>
            <a:rect b="b" l="l" r="r" t="t"/>
            <a:pathLst>
              <a:path extrusionOk="0" h="2922" w="1777">
                <a:moveTo>
                  <a:pt x="801" y="1"/>
                </a:moveTo>
                <a:lnTo>
                  <a:pt x="801" y="1"/>
                </a:lnTo>
                <a:cubicBezTo>
                  <a:pt x="975" y="289"/>
                  <a:pt x="801" y="404"/>
                  <a:pt x="687" y="573"/>
                </a:cubicBezTo>
                <a:cubicBezTo>
                  <a:pt x="60" y="1319"/>
                  <a:pt x="0" y="2061"/>
                  <a:pt x="229" y="2921"/>
                </a:cubicBezTo>
                <a:cubicBezTo>
                  <a:pt x="518" y="1946"/>
                  <a:pt x="746" y="1031"/>
                  <a:pt x="1776" y="518"/>
                </a:cubicBezTo>
                <a:cubicBezTo>
                  <a:pt x="1547" y="175"/>
                  <a:pt x="1204" y="60"/>
                  <a:pt x="8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e3f4eb68f8_3_5495"/>
          <p:cNvSpPr/>
          <p:nvPr/>
        </p:nvSpPr>
        <p:spPr>
          <a:xfrm rot="10800000">
            <a:off x="18399862" y="-4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e3f4eb68f8_3_5495"/>
          <p:cNvSpPr/>
          <p:nvPr/>
        </p:nvSpPr>
        <p:spPr>
          <a:xfrm rot="10800000">
            <a:off x="9146195" y="337595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e3f4eb68f8_3_5495"/>
          <p:cNvSpPr/>
          <p:nvPr/>
        </p:nvSpPr>
        <p:spPr>
          <a:xfrm rot="10800000">
            <a:off x="5590993" y="485594"/>
            <a:ext cx="522873" cy="457339"/>
          </a:xfrm>
          <a:custGeom>
            <a:rect b="b" l="l" r="r" t="t"/>
            <a:pathLst>
              <a:path extrusionOk="0" h="6860" w="7843">
                <a:moveTo>
                  <a:pt x="4008" y="1"/>
                </a:moveTo>
                <a:cubicBezTo>
                  <a:pt x="3110" y="1"/>
                  <a:pt x="2209" y="332"/>
                  <a:pt x="1489" y="980"/>
                </a:cubicBezTo>
                <a:cubicBezTo>
                  <a:pt x="344" y="1950"/>
                  <a:pt x="1" y="3154"/>
                  <a:pt x="459" y="4642"/>
                </a:cubicBezTo>
                <a:cubicBezTo>
                  <a:pt x="459" y="4697"/>
                  <a:pt x="459" y="4811"/>
                  <a:pt x="573" y="4871"/>
                </a:cubicBezTo>
                <a:cubicBezTo>
                  <a:pt x="573" y="5155"/>
                  <a:pt x="747" y="5383"/>
                  <a:pt x="976" y="5557"/>
                </a:cubicBezTo>
                <a:cubicBezTo>
                  <a:pt x="1260" y="6070"/>
                  <a:pt x="1663" y="6358"/>
                  <a:pt x="2175" y="6473"/>
                </a:cubicBezTo>
                <a:cubicBezTo>
                  <a:pt x="2399" y="6604"/>
                  <a:pt x="2587" y="6739"/>
                  <a:pt x="2821" y="6739"/>
                </a:cubicBezTo>
                <a:cubicBezTo>
                  <a:pt x="2888" y="6739"/>
                  <a:pt x="2959" y="6727"/>
                  <a:pt x="3036" y="6702"/>
                </a:cubicBezTo>
                <a:cubicBezTo>
                  <a:pt x="3091" y="6757"/>
                  <a:pt x="3205" y="6757"/>
                  <a:pt x="3265" y="6757"/>
                </a:cubicBezTo>
                <a:cubicBezTo>
                  <a:pt x="3514" y="6826"/>
                  <a:pt x="3749" y="6859"/>
                  <a:pt x="3974" y="6859"/>
                </a:cubicBezTo>
                <a:cubicBezTo>
                  <a:pt x="4678" y="6859"/>
                  <a:pt x="5275" y="6536"/>
                  <a:pt x="5837" y="6015"/>
                </a:cubicBezTo>
                <a:cubicBezTo>
                  <a:pt x="5952" y="5901"/>
                  <a:pt x="6126" y="5786"/>
                  <a:pt x="6240" y="5672"/>
                </a:cubicBezTo>
                <a:cubicBezTo>
                  <a:pt x="6982" y="5155"/>
                  <a:pt x="7554" y="4582"/>
                  <a:pt x="7668" y="3667"/>
                </a:cubicBezTo>
                <a:cubicBezTo>
                  <a:pt x="7668" y="3552"/>
                  <a:pt x="7728" y="3383"/>
                  <a:pt x="7728" y="3269"/>
                </a:cubicBezTo>
                <a:cubicBezTo>
                  <a:pt x="7668" y="3269"/>
                  <a:pt x="7668" y="3209"/>
                  <a:pt x="7668" y="3209"/>
                </a:cubicBezTo>
                <a:lnTo>
                  <a:pt x="7668" y="3209"/>
                </a:lnTo>
                <a:lnTo>
                  <a:pt x="7728" y="3269"/>
                </a:lnTo>
                <a:cubicBezTo>
                  <a:pt x="7842" y="2637"/>
                  <a:pt x="7613" y="2065"/>
                  <a:pt x="7211" y="1607"/>
                </a:cubicBezTo>
                <a:cubicBezTo>
                  <a:pt x="7156" y="1492"/>
                  <a:pt x="7156" y="1438"/>
                  <a:pt x="7041" y="1378"/>
                </a:cubicBezTo>
                <a:cubicBezTo>
                  <a:pt x="6524" y="1035"/>
                  <a:pt x="6066" y="636"/>
                  <a:pt x="5553" y="348"/>
                </a:cubicBezTo>
                <a:cubicBezTo>
                  <a:pt x="5065" y="116"/>
                  <a:pt x="4537" y="1"/>
                  <a:pt x="40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e3f4eb68f8_3_5495"/>
          <p:cNvSpPr/>
          <p:nvPr/>
        </p:nvSpPr>
        <p:spPr>
          <a:xfrm rot="10800000">
            <a:off x="10221896" y="713130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e3f4eb68f8_3_5495"/>
          <p:cNvSpPr/>
          <p:nvPr/>
        </p:nvSpPr>
        <p:spPr>
          <a:xfrm>
            <a:off x="22674711" y="155802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e3f4eb68f8_3_5495"/>
          <p:cNvSpPr/>
          <p:nvPr/>
        </p:nvSpPr>
        <p:spPr>
          <a:xfrm flipH="1" rot="-1388589">
            <a:off x="703313" y="10118747"/>
            <a:ext cx="1559786" cy="31232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e3f4eb68f8_3_5495"/>
          <p:cNvSpPr/>
          <p:nvPr/>
        </p:nvSpPr>
        <p:spPr>
          <a:xfrm rot="6998849">
            <a:off x="-2612597" y="1560979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e3f4eb68f8_3_5495"/>
          <p:cNvSpPr/>
          <p:nvPr/>
        </p:nvSpPr>
        <p:spPr>
          <a:xfrm rot="6998849">
            <a:off x="-2680824" y="1494480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e3f4eb68f8_3_5495"/>
          <p:cNvSpPr/>
          <p:nvPr/>
        </p:nvSpPr>
        <p:spPr>
          <a:xfrm rot="6998849">
            <a:off x="-2710423" y="1369156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e3f4eb68f8_3_5495"/>
          <p:cNvSpPr/>
          <p:nvPr/>
        </p:nvSpPr>
        <p:spPr>
          <a:xfrm rot="6998849">
            <a:off x="-2844290" y="1398043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e3f4eb68f8_3_5495"/>
          <p:cNvSpPr/>
          <p:nvPr/>
        </p:nvSpPr>
        <p:spPr>
          <a:xfrm rot="-3801151">
            <a:off x="20574492" y="9342713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e3f4eb68f8_3_5495"/>
          <p:cNvSpPr/>
          <p:nvPr/>
        </p:nvSpPr>
        <p:spPr>
          <a:xfrm rot="-3801151">
            <a:off x="21055293" y="9774543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e3f4eb68f8_3_5495"/>
          <p:cNvSpPr/>
          <p:nvPr/>
        </p:nvSpPr>
        <p:spPr>
          <a:xfrm rot="-3801151">
            <a:off x="21909854" y="9782379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e3f4eb68f8_3_5495"/>
          <p:cNvSpPr/>
          <p:nvPr/>
        </p:nvSpPr>
        <p:spPr>
          <a:xfrm rot="-3801151">
            <a:off x="22399416" y="9917042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e2b785db6b_0_11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" name="Google Shape;18;ge2b785db6b_0_118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9" name="Google Shape;19;ge2b785db6b_0_11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ge3f4eb68f8_3_5529"/>
          <p:cNvGrpSpPr/>
          <p:nvPr/>
        </p:nvGrpSpPr>
        <p:grpSpPr>
          <a:xfrm>
            <a:off x="21276597" y="-770866"/>
            <a:ext cx="5944726" cy="7326878"/>
            <a:chOff x="7978624" y="-289071"/>
            <a:chExt cx="2229244" cy="2747545"/>
          </a:xfrm>
        </p:grpSpPr>
        <p:sp>
          <p:nvSpPr>
            <p:cNvPr id="398" name="Google Shape;398;ge3f4eb68f8_3_5529"/>
            <p:cNvSpPr/>
            <p:nvPr/>
          </p:nvSpPr>
          <p:spPr>
            <a:xfrm flipH="1" rot="-6998849">
              <a:off x="7715434" y="585367"/>
              <a:ext cx="2572932" cy="998668"/>
            </a:xfrm>
            <a:custGeom>
              <a:rect b="b" l="l" r="r" t="t"/>
              <a:pathLst>
                <a:path extrusionOk="0" h="42841" w="110374">
                  <a:moveTo>
                    <a:pt x="66859" y="1"/>
                  </a:moveTo>
                  <a:cubicBezTo>
                    <a:pt x="64981" y="1"/>
                    <a:pt x="63130" y="160"/>
                    <a:pt x="61279" y="558"/>
                  </a:cubicBezTo>
                  <a:cubicBezTo>
                    <a:pt x="58249" y="1245"/>
                    <a:pt x="55503" y="2389"/>
                    <a:pt x="52985" y="4161"/>
                  </a:cubicBezTo>
                  <a:cubicBezTo>
                    <a:pt x="51323" y="5365"/>
                    <a:pt x="49607" y="6509"/>
                    <a:pt x="47835" y="7539"/>
                  </a:cubicBezTo>
                  <a:cubicBezTo>
                    <a:pt x="43715" y="10057"/>
                    <a:pt x="39367" y="12231"/>
                    <a:pt x="34959" y="14291"/>
                  </a:cubicBezTo>
                  <a:cubicBezTo>
                    <a:pt x="30839" y="16236"/>
                    <a:pt x="26664" y="18008"/>
                    <a:pt x="22544" y="19898"/>
                  </a:cubicBezTo>
                  <a:cubicBezTo>
                    <a:pt x="18480" y="21729"/>
                    <a:pt x="14534" y="23560"/>
                    <a:pt x="10757" y="25904"/>
                  </a:cubicBezTo>
                  <a:cubicBezTo>
                    <a:pt x="8066" y="27621"/>
                    <a:pt x="5548" y="29566"/>
                    <a:pt x="3488" y="32084"/>
                  </a:cubicBezTo>
                  <a:cubicBezTo>
                    <a:pt x="1602" y="34373"/>
                    <a:pt x="458" y="37005"/>
                    <a:pt x="115" y="39980"/>
                  </a:cubicBezTo>
                  <a:cubicBezTo>
                    <a:pt x="55" y="40497"/>
                    <a:pt x="115" y="41069"/>
                    <a:pt x="0" y="41582"/>
                  </a:cubicBezTo>
                  <a:lnTo>
                    <a:pt x="0" y="41811"/>
                  </a:lnTo>
                  <a:cubicBezTo>
                    <a:pt x="115" y="41985"/>
                    <a:pt x="55" y="42269"/>
                    <a:pt x="55" y="42443"/>
                  </a:cubicBezTo>
                  <a:cubicBezTo>
                    <a:pt x="55" y="42612"/>
                    <a:pt x="55" y="42727"/>
                    <a:pt x="229" y="42786"/>
                  </a:cubicBezTo>
                  <a:cubicBezTo>
                    <a:pt x="351" y="42822"/>
                    <a:pt x="465" y="42840"/>
                    <a:pt x="568" y="42840"/>
                  </a:cubicBezTo>
                  <a:cubicBezTo>
                    <a:pt x="953" y="42840"/>
                    <a:pt x="1200" y="42593"/>
                    <a:pt x="1200" y="42099"/>
                  </a:cubicBezTo>
                  <a:lnTo>
                    <a:pt x="1200" y="41582"/>
                  </a:lnTo>
                  <a:cubicBezTo>
                    <a:pt x="1200" y="39408"/>
                    <a:pt x="1717" y="37348"/>
                    <a:pt x="2687" y="35402"/>
                  </a:cubicBezTo>
                  <a:cubicBezTo>
                    <a:pt x="3891" y="33059"/>
                    <a:pt x="5722" y="31113"/>
                    <a:pt x="7782" y="29452"/>
                  </a:cubicBezTo>
                  <a:cubicBezTo>
                    <a:pt x="10414" y="27337"/>
                    <a:pt x="13330" y="25675"/>
                    <a:pt x="16365" y="24133"/>
                  </a:cubicBezTo>
                  <a:cubicBezTo>
                    <a:pt x="20141" y="22187"/>
                    <a:pt x="24032" y="20471"/>
                    <a:pt x="27864" y="18754"/>
                  </a:cubicBezTo>
                  <a:cubicBezTo>
                    <a:pt x="33471" y="16291"/>
                    <a:pt x="39023" y="13833"/>
                    <a:pt x="44402" y="10858"/>
                  </a:cubicBezTo>
                  <a:cubicBezTo>
                    <a:pt x="47377" y="9256"/>
                    <a:pt x="50353" y="7480"/>
                    <a:pt x="53099" y="5479"/>
                  </a:cubicBezTo>
                  <a:cubicBezTo>
                    <a:pt x="56761" y="2788"/>
                    <a:pt x="60822" y="1474"/>
                    <a:pt x="65344" y="1185"/>
                  </a:cubicBezTo>
                  <a:cubicBezTo>
                    <a:pt x="65783" y="1162"/>
                    <a:pt x="66223" y="1150"/>
                    <a:pt x="66666" y="1150"/>
                  </a:cubicBezTo>
                  <a:cubicBezTo>
                    <a:pt x="68358" y="1150"/>
                    <a:pt x="70073" y="1316"/>
                    <a:pt x="71753" y="1588"/>
                  </a:cubicBezTo>
                  <a:cubicBezTo>
                    <a:pt x="75470" y="2215"/>
                    <a:pt x="79017" y="3419"/>
                    <a:pt x="82395" y="4962"/>
                  </a:cubicBezTo>
                  <a:cubicBezTo>
                    <a:pt x="88689" y="7937"/>
                    <a:pt x="94237" y="12002"/>
                    <a:pt x="99103" y="17037"/>
                  </a:cubicBezTo>
                  <a:cubicBezTo>
                    <a:pt x="101218" y="19267"/>
                    <a:pt x="103164" y="21670"/>
                    <a:pt x="104825" y="24302"/>
                  </a:cubicBezTo>
                  <a:cubicBezTo>
                    <a:pt x="107000" y="27735"/>
                    <a:pt x="108657" y="31342"/>
                    <a:pt x="109114" y="35462"/>
                  </a:cubicBezTo>
                  <a:cubicBezTo>
                    <a:pt x="109174" y="36089"/>
                    <a:pt x="109229" y="36089"/>
                    <a:pt x="109915" y="36089"/>
                  </a:cubicBezTo>
                  <a:cubicBezTo>
                    <a:pt x="110204" y="36089"/>
                    <a:pt x="110373" y="35975"/>
                    <a:pt x="110318" y="35631"/>
                  </a:cubicBezTo>
                  <a:cubicBezTo>
                    <a:pt x="110204" y="35004"/>
                    <a:pt x="110144" y="34318"/>
                    <a:pt x="110030" y="33686"/>
                  </a:cubicBezTo>
                  <a:cubicBezTo>
                    <a:pt x="109403" y="30427"/>
                    <a:pt x="108084" y="27392"/>
                    <a:pt x="106368" y="24590"/>
                  </a:cubicBezTo>
                  <a:cubicBezTo>
                    <a:pt x="104024" y="20640"/>
                    <a:pt x="101104" y="17207"/>
                    <a:pt x="97785" y="14117"/>
                  </a:cubicBezTo>
                  <a:cubicBezTo>
                    <a:pt x="95098" y="11599"/>
                    <a:pt x="92178" y="9370"/>
                    <a:pt x="89088" y="7365"/>
                  </a:cubicBezTo>
                  <a:cubicBezTo>
                    <a:pt x="85655" y="5191"/>
                    <a:pt x="81993" y="3360"/>
                    <a:pt x="78161" y="2046"/>
                  </a:cubicBezTo>
                  <a:cubicBezTo>
                    <a:pt x="75012" y="957"/>
                    <a:pt x="71808" y="270"/>
                    <a:pt x="68548" y="41"/>
                  </a:cubicBezTo>
                  <a:cubicBezTo>
                    <a:pt x="67982" y="15"/>
                    <a:pt x="67419" y="1"/>
                    <a:pt x="66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ge3f4eb68f8_3_5529"/>
            <p:cNvSpPr/>
            <p:nvPr/>
          </p:nvSpPr>
          <p:spPr>
            <a:xfrm flipH="1" rot="-6998849">
              <a:off x="7895735" y="560430"/>
              <a:ext cx="2418217" cy="861669"/>
            </a:xfrm>
            <a:custGeom>
              <a:rect b="b" l="l" r="r" t="t"/>
              <a:pathLst>
                <a:path extrusionOk="0" h="36964" w="103737">
                  <a:moveTo>
                    <a:pt x="60767" y="0"/>
                  </a:moveTo>
                  <a:cubicBezTo>
                    <a:pt x="60309" y="0"/>
                    <a:pt x="59394" y="55"/>
                    <a:pt x="58478" y="170"/>
                  </a:cubicBezTo>
                  <a:cubicBezTo>
                    <a:pt x="56016" y="458"/>
                    <a:pt x="53613" y="1145"/>
                    <a:pt x="51438" y="2459"/>
                  </a:cubicBezTo>
                  <a:cubicBezTo>
                    <a:pt x="49951" y="3374"/>
                    <a:pt x="48577" y="4349"/>
                    <a:pt x="47090" y="5265"/>
                  </a:cubicBezTo>
                  <a:cubicBezTo>
                    <a:pt x="42686" y="7952"/>
                    <a:pt x="38049" y="10126"/>
                    <a:pt x="33302" y="12186"/>
                  </a:cubicBezTo>
                  <a:cubicBezTo>
                    <a:pt x="29008" y="14076"/>
                    <a:pt x="24605" y="15793"/>
                    <a:pt x="20311" y="17679"/>
                  </a:cubicBezTo>
                  <a:cubicBezTo>
                    <a:pt x="16823" y="19226"/>
                    <a:pt x="13504" y="20943"/>
                    <a:pt x="10355" y="23117"/>
                  </a:cubicBezTo>
                  <a:cubicBezTo>
                    <a:pt x="7325" y="25232"/>
                    <a:pt x="4693" y="27809"/>
                    <a:pt x="2688" y="30954"/>
                  </a:cubicBezTo>
                  <a:cubicBezTo>
                    <a:pt x="1603" y="32670"/>
                    <a:pt x="742" y="34446"/>
                    <a:pt x="115" y="36392"/>
                  </a:cubicBezTo>
                  <a:cubicBezTo>
                    <a:pt x="56" y="36447"/>
                    <a:pt x="1" y="36621"/>
                    <a:pt x="115" y="36676"/>
                  </a:cubicBezTo>
                  <a:cubicBezTo>
                    <a:pt x="399" y="36850"/>
                    <a:pt x="687" y="36964"/>
                    <a:pt x="971" y="36964"/>
                  </a:cubicBezTo>
                  <a:cubicBezTo>
                    <a:pt x="1260" y="36904"/>
                    <a:pt x="1200" y="36621"/>
                    <a:pt x="1315" y="36447"/>
                  </a:cubicBezTo>
                  <a:cubicBezTo>
                    <a:pt x="2802" y="32158"/>
                    <a:pt x="5320" y="28610"/>
                    <a:pt x="8812" y="25749"/>
                  </a:cubicBezTo>
                  <a:cubicBezTo>
                    <a:pt x="11330" y="23630"/>
                    <a:pt x="14132" y="21973"/>
                    <a:pt x="17052" y="20485"/>
                  </a:cubicBezTo>
                  <a:cubicBezTo>
                    <a:pt x="21172" y="18425"/>
                    <a:pt x="25461" y="16708"/>
                    <a:pt x="29695" y="14992"/>
                  </a:cubicBezTo>
                  <a:cubicBezTo>
                    <a:pt x="33128" y="13504"/>
                    <a:pt x="36621" y="12016"/>
                    <a:pt x="39994" y="10355"/>
                  </a:cubicBezTo>
                  <a:cubicBezTo>
                    <a:pt x="43885" y="8469"/>
                    <a:pt x="47662" y="6349"/>
                    <a:pt x="51269" y="3891"/>
                  </a:cubicBezTo>
                  <a:cubicBezTo>
                    <a:pt x="52413" y="3145"/>
                    <a:pt x="53672" y="2518"/>
                    <a:pt x="54986" y="2115"/>
                  </a:cubicBezTo>
                  <a:cubicBezTo>
                    <a:pt x="56979" y="1439"/>
                    <a:pt x="59000" y="1179"/>
                    <a:pt x="61029" y="1179"/>
                  </a:cubicBezTo>
                  <a:cubicBezTo>
                    <a:pt x="61913" y="1179"/>
                    <a:pt x="62798" y="1228"/>
                    <a:pt x="63683" y="1314"/>
                  </a:cubicBezTo>
                  <a:cubicBezTo>
                    <a:pt x="66260" y="1543"/>
                    <a:pt x="68778" y="2115"/>
                    <a:pt x="71181" y="2916"/>
                  </a:cubicBezTo>
                  <a:cubicBezTo>
                    <a:pt x="74156" y="3946"/>
                    <a:pt x="77017" y="5265"/>
                    <a:pt x="79764" y="6752"/>
                  </a:cubicBezTo>
                  <a:cubicBezTo>
                    <a:pt x="84113" y="9210"/>
                    <a:pt x="88058" y="12131"/>
                    <a:pt x="91665" y="15564"/>
                  </a:cubicBezTo>
                  <a:cubicBezTo>
                    <a:pt x="93780" y="17564"/>
                    <a:pt x="95671" y="19739"/>
                    <a:pt x="97387" y="22087"/>
                  </a:cubicBezTo>
                  <a:cubicBezTo>
                    <a:pt x="99044" y="24431"/>
                    <a:pt x="100477" y="26948"/>
                    <a:pt x="101448" y="29695"/>
                  </a:cubicBezTo>
                  <a:cubicBezTo>
                    <a:pt x="102020" y="31297"/>
                    <a:pt x="102423" y="32899"/>
                    <a:pt x="102592" y="34616"/>
                  </a:cubicBezTo>
                  <a:cubicBezTo>
                    <a:pt x="102592" y="34790"/>
                    <a:pt x="102592" y="34959"/>
                    <a:pt x="102821" y="35019"/>
                  </a:cubicBezTo>
                  <a:cubicBezTo>
                    <a:pt x="102932" y="35037"/>
                    <a:pt x="103032" y="35047"/>
                    <a:pt x="103120" y="35047"/>
                  </a:cubicBezTo>
                  <a:cubicBezTo>
                    <a:pt x="103576" y="35047"/>
                    <a:pt x="103736" y="34793"/>
                    <a:pt x="103736" y="34217"/>
                  </a:cubicBezTo>
                  <a:cubicBezTo>
                    <a:pt x="103681" y="34217"/>
                    <a:pt x="103681" y="34158"/>
                    <a:pt x="103681" y="34103"/>
                  </a:cubicBezTo>
                  <a:cubicBezTo>
                    <a:pt x="103393" y="31640"/>
                    <a:pt x="102651" y="29297"/>
                    <a:pt x="101622" y="27008"/>
                  </a:cubicBezTo>
                  <a:cubicBezTo>
                    <a:pt x="99731" y="22943"/>
                    <a:pt x="97044" y="19455"/>
                    <a:pt x="93954" y="16251"/>
                  </a:cubicBezTo>
                  <a:cubicBezTo>
                    <a:pt x="92123" y="14305"/>
                    <a:pt x="90118" y="12529"/>
                    <a:pt x="87944" y="10872"/>
                  </a:cubicBezTo>
                  <a:cubicBezTo>
                    <a:pt x="82680" y="6752"/>
                    <a:pt x="76903" y="3489"/>
                    <a:pt x="70494" y="1543"/>
                  </a:cubicBezTo>
                  <a:cubicBezTo>
                    <a:pt x="67460" y="628"/>
                    <a:pt x="64370" y="55"/>
                    <a:pt x="60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ge3f4eb68f8_3_5529"/>
            <p:cNvSpPr/>
            <p:nvPr/>
          </p:nvSpPr>
          <p:spPr>
            <a:xfrm flipH="1" rot="-6998849">
              <a:off x="8216195" y="513433"/>
              <a:ext cx="2108856" cy="905727"/>
            </a:xfrm>
            <a:custGeom>
              <a:rect b="b" l="l" r="r" t="t"/>
              <a:pathLst>
                <a:path extrusionOk="0" h="38854" w="90466">
                  <a:moveTo>
                    <a:pt x="54581" y="1"/>
                  </a:moveTo>
                  <a:cubicBezTo>
                    <a:pt x="54110" y="1"/>
                    <a:pt x="53636" y="20"/>
                    <a:pt x="53159" y="59"/>
                  </a:cubicBezTo>
                  <a:cubicBezTo>
                    <a:pt x="51040" y="288"/>
                    <a:pt x="49094" y="801"/>
                    <a:pt x="47323" y="1945"/>
                  </a:cubicBezTo>
                  <a:cubicBezTo>
                    <a:pt x="43601" y="4234"/>
                    <a:pt x="39710" y="6179"/>
                    <a:pt x="35705" y="7841"/>
                  </a:cubicBezTo>
                  <a:cubicBezTo>
                    <a:pt x="31301" y="9672"/>
                    <a:pt x="26838" y="11160"/>
                    <a:pt x="22316" y="12762"/>
                  </a:cubicBezTo>
                  <a:cubicBezTo>
                    <a:pt x="18997" y="13961"/>
                    <a:pt x="15678" y="15280"/>
                    <a:pt x="12534" y="16996"/>
                  </a:cubicBezTo>
                  <a:cubicBezTo>
                    <a:pt x="8812" y="18996"/>
                    <a:pt x="5608" y="21574"/>
                    <a:pt x="3150" y="25062"/>
                  </a:cubicBezTo>
                  <a:cubicBezTo>
                    <a:pt x="1946" y="26723"/>
                    <a:pt x="975" y="28554"/>
                    <a:pt x="174" y="30500"/>
                  </a:cubicBezTo>
                  <a:cubicBezTo>
                    <a:pt x="115" y="30614"/>
                    <a:pt x="0" y="30784"/>
                    <a:pt x="174" y="30843"/>
                  </a:cubicBezTo>
                  <a:cubicBezTo>
                    <a:pt x="372" y="30989"/>
                    <a:pt x="610" y="31139"/>
                    <a:pt x="857" y="31139"/>
                  </a:cubicBezTo>
                  <a:cubicBezTo>
                    <a:pt x="896" y="31139"/>
                    <a:pt x="936" y="31135"/>
                    <a:pt x="975" y="31127"/>
                  </a:cubicBezTo>
                  <a:cubicBezTo>
                    <a:pt x="1204" y="31127"/>
                    <a:pt x="1204" y="30843"/>
                    <a:pt x="1259" y="30669"/>
                  </a:cubicBezTo>
                  <a:cubicBezTo>
                    <a:pt x="2518" y="27639"/>
                    <a:pt x="4235" y="24947"/>
                    <a:pt x="6583" y="22604"/>
                  </a:cubicBezTo>
                  <a:cubicBezTo>
                    <a:pt x="8698" y="20484"/>
                    <a:pt x="11215" y="18827"/>
                    <a:pt x="13907" y="17454"/>
                  </a:cubicBezTo>
                  <a:cubicBezTo>
                    <a:pt x="17454" y="15678"/>
                    <a:pt x="21171" y="14304"/>
                    <a:pt x="24948" y="12991"/>
                  </a:cubicBezTo>
                  <a:cubicBezTo>
                    <a:pt x="28898" y="11558"/>
                    <a:pt x="32904" y="10185"/>
                    <a:pt x="36794" y="8583"/>
                  </a:cubicBezTo>
                  <a:cubicBezTo>
                    <a:pt x="40342" y="7040"/>
                    <a:pt x="43830" y="5323"/>
                    <a:pt x="47149" y="3264"/>
                  </a:cubicBezTo>
                  <a:cubicBezTo>
                    <a:pt x="49438" y="1831"/>
                    <a:pt x="51900" y="1089"/>
                    <a:pt x="54303" y="1089"/>
                  </a:cubicBezTo>
                  <a:cubicBezTo>
                    <a:pt x="55906" y="1089"/>
                    <a:pt x="57219" y="1259"/>
                    <a:pt x="58478" y="1547"/>
                  </a:cubicBezTo>
                  <a:cubicBezTo>
                    <a:pt x="62200" y="2348"/>
                    <a:pt x="65518" y="4005"/>
                    <a:pt x="68663" y="6065"/>
                  </a:cubicBezTo>
                  <a:cubicBezTo>
                    <a:pt x="72613" y="8697"/>
                    <a:pt x="76102" y="11846"/>
                    <a:pt x="79191" y="15449"/>
                  </a:cubicBezTo>
                  <a:cubicBezTo>
                    <a:pt x="82167" y="18882"/>
                    <a:pt x="84684" y="22658"/>
                    <a:pt x="86575" y="26838"/>
                  </a:cubicBezTo>
                  <a:cubicBezTo>
                    <a:pt x="88232" y="30500"/>
                    <a:pt x="89321" y="34276"/>
                    <a:pt x="89262" y="38337"/>
                  </a:cubicBezTo>
                  <a:cubicBezTo>
                    <a:pt x="89262" y="38794"/>
                    <a:pt x="89376" y="38854"/>
                    <a:pt x="90063" y="38854"/>
                  </a:cubicBezTo>
                  <a:cubicBezTo>
                    <a:pt x="90466" y="38854"/>
                    <a:pt x="90351" y="38565"/>
                    <a:pt x="90351" y="38396"/>
                  </a:cubicBezTo>
                  <a:cubicBezTo>
                    <a:pt x="90406" y="36336"/>
                    <a:pt x="90122" y="34331"/>
                    <a:pt x="89665" y="32386"/>
                  </a:cubicBezTo>
                  <a:cubicBezTo>
                    <a:pt x="88461" y="27694"/>
                    <a:pt x="86346" y="23519"/>
                    <a:pt x="83654" y="19569"/>
                  </a:cubicBezTo>
                  <a:cubicBezTo>
                    <a:pt x="80967" y="15563"/>
                    <a:pt x="77704" y="11961"/>
                    <a:pt x="74042" y="8811"/>
                  </a:cubicBezTo>
                  <a:cubicBezTo>
                    <a:pt x="70723" y="6010"/>
                    <a:pt x="67175" y="3607"/>
                    <a:pt x="63170" y="1945"/>
                  </a:cubicBezTo>
                  <a:cubicBezTo>
                    <a:pt x="60404" y="760"/>
                    <a:pt x="57553" y="1"/>
                    <a:pt x="54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ge3f4eb68f8_3_5529"/>
            <p:cNvSpPr/>
            <p:nvPr/>
          </p:nvSpPr>
          <p:spPr>
            <a:xfrm flipH="1" rot="-6998849">
              <a:off x="8399781" y="524266"/>
              <a:ext cx="1975470" cy="844396"/>
            </a:xfrm>
            <a:custGeom>
              <a:rect b="b" l="l" r="r" t="t"/>
              <a:pathLst>
                <a:path extrusionOk="0" h="36223" w="84744">
                  <a:moveTo>
                    <a:pt x="49780" y="0"/>
                  </a:moveTo>
                  <a:cubicBezTo>
                    <a:pt x="49323" y="0"/>
                    <a:pt x="48865" y="60"/>
                    <a:pt x="48467" y="60"/>
                  </a:cubicBezTo>
                  <a:cubicBezTo>
                    <a:pt x="46064" y="289"/>
                    <a:pt x="43830" y="1030"/>
                    <a:pt x="41944" y="2463"/>
                  </a:cubicBezTo>
                  <a:cubicBezTo>
                    <a:pt x="40625" y="3493"/>
                    <a:pt x="39312" y="4463"/>
                    <a:pt x="37938" y="5379"/>
                  </a:cubicBezTo>
                  <a:cubicBezTo>
                    <a:pt x="33590" y="8299"/>
                    <a:pt x="28953" y="10643"/>
                    <a:pt x="24206" y="12877"/>
                  </a:cubicBezTo>
                  <a:cubicBezTo>
                    <a:pt x="20658" y="14479"/>
                    <a:pt x="17111" y="16081"/>
                    <a:pt x="13733" y="18027"/>
                  </a:cubicBezTo>
                  <a:cubicBezTo>
                    <a:pt x="10414" y="19913"/>
                    <a:pt x="7384" y="22146"/>
                    <a:pt x="4921" y="25062"/>
                  </a:cubicBezTo>
                  <a:cubicBezTo>
                    <a:pt x="2632" y="27809"/>
                    <a:pt x="1089" y="30899"/>
                    <a:pt x="60" y="34277"/>
                  </a:cubicBezTo>
                  <a:cubicBezTo>
                    <a:pt x="0" y="34620"/>
                    <a:pt x="60" y="34735"/>
                    <a:pt x="403" y="34790"/>
                  </a:cubicBezTo>
                  <a:cubicBezTo>
                    <a:pt x="517" y="34819"/>
                    <a:pt x="645" y="34891"/>
                    <a:pt x="767" y="34891"/>
                  </a:cubicBezTo>
                  <a:cubicBezTo>
                    <a:pt x="888" y="34891"/>
                    <a:pt x="1003" y="34819"/>
                    <a:pt x="1089" y="34561"/>
                  </a:cubicBezTo>
                  <a:cubicBezTo>
                    <a:pt x="1204" y="34048"/>
                    <a:pt x="1433" y="33476"/>
                    <a:pt x="1602" y="32904"/>
                  </a:cubicBezTo>
                  <a:cubicBezTo>
                    <a:pt x="3149" y="28724"/>
                    <a:pt x="5667" y="25177"/>
                    <a:pt x="9100" y="22375"/>
                  </a:cubicBezTo>
                  <a:cubicBezTo>
                    <a:pt x="12190" y="19858"/>
                    <a:pt x="15738" y="18027"/>
                    <a:pt x="19285" y="16310"/>
                  </a:cubicBezTo>
                  <a:cubicBezTo>
                    <a:pt x="23634" y="14191"/>
                    <a:pt x="28037" y="12305"/>
                    <a:pt x="32271" y="10016"/>
                  </a:cubicBezTo>
                  <a:cubicBezTo>
                    <a:pt x="35247" y="8354"/>
                    <a:pt x="38108" y="6583"/>
                    <a:pt x="40854" y="4578"/>
                  </a:cubicBezTo>
                  <a:cubicBezTo>
                    <a:pt x="41884" y="3777"/>
                    <a:pt x="42859" y="2921"/>
                    <a:pt x="44004" y="2349"/>
                  </a:cubicBezTo>
                  <a:cubicBezTo>
                    <a:pt x="45879" y="1411"/>
                    <a:pt x="47808" y="1032"/>
                    <a:pt x="49790" y="1032"/>
                  </a:cubicBezTo>
                  <a:cubicBezTo>
                    <a:pt x="50711" y="1032"/>
                    <a:pt x="51643" y="1114"/>
                    <a:pt x="52586" y="1259"/>
                  </a:cubicBezTo>
                  <a:cubicBezTo>
                    <a:pt x="55447" y="1776"/>
                    <a:pt x="58134" y="2861"/>
                    <a:pt x="60712" y="4235"/>
                  </a:cubicBezTo>
                  <a:cubicBezTo>
                    <a:pt x="64145" y="6066"/>
                    <a:pt x="67175" y="8414"/>
                    <a:pt x="69981" y="11046"/>
                  </a:cubicBezTo>
                  <a:cubicBezTo>
                    <a:pt x="71981" y="12932"/>
                    <a:pt x="73872" y="14937"/>
                    <a:pt x="75529" y="17111"/>
                  </a:cubicBezTo>
                  <a:cubicBezTo>
                    <a:pt x="78619" y="21117"/>
                    <a:pt x="81136" y="25351"/>
                    <a:pt x="82624" y="30212"/>
                  </a:cubicBezTo>
                  <a:cubicBezTo>
                    <a:pt x="83141" y="31988"/>
                    <a:pt x="83485" y="33819"/>
                    <a:pt x="83599" y="35650"/>
                  </a:cubicBezTo>
                  <a:cubicBezTo>
                    <a:pt x="83654" y="36222"/>
                    <a:pt x="83654" y="36222"/>
                    <a:pt x="84226" y="36222"/>
                  </a:cubicBezTo>
                  <a:lnTo>
                    <a:pt x="84341" y="36222"/>
                  </a:lnTo>
                  <a:cubicBezTo>
                    <a:pt x="84629" y="36222"/>
                    <a:pt x="84744" y="36048"/>
                    <a:pt x="84684" y="35765"/>
                  </a:cubicBezTo>
                  <a:cubicBezTo>
                    <a:pt x="84570" y="34391"/>
                    <a:pt x="84400" y="33018"/>
                    <a:pt x="84057" y="31645"/>
                  </a:cubicBezTo>
                  <a:cubicBezTo>
                    <a:pt x="83082" y="27466"/>
                    <a:pt x="81196" y="23575"/>
                    <a:pt x="78848" y="19972"/>
                  </a:cubicBezTo>
                  <a:cubicBezTo>
                    <a:pt x="76046" y="15678"/>
                    <a:pt x="72668" y="11902"/>
                    <a:pt x="68777" y="8583"/>
                  </a:cubicBezTo>
                  <a:cubicBezTo>
                    <a:pt x="65573" y="5896"/>
                    <a:pt x="62140" y="3548"/>
                    <a:pt x="58308" y="1946"/>
                  </a:cubicBezTo>
                  <a:cubicBezTo>
                    <a:pt x="55562" y="801"/>
                    <a:pt x="52756" y="60"/>
                    <a:pt x="49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ge3f4eb68f8_3_5529"/>
          <p:cNvGrpSpPr/>
          <p:nvPr/>
        </p:nvGrpSpPr>
        <p:grpSpPr>
          <a:xfrm>
            <a:off x="-2397966" y="7010964"/>
            <a:ext cx="5944726" cy="7326878"/>
            <a:chOff x="-899226" y="2629079"/>
            <a:chExt cx="2229244" cy="2747545"/>
          </a:xfrm>
        </p:grpSpPr>
        <p:sp>
          <p:nvSpPr>
            <p:cNvPr id="403" name="Google Shape;403;ge3f4eb68f8_3_5529"/>
            <p:cNvSpPr/>
            <p:nvPr/>
          </p:nvSpPr>
          <p:spPr>
            <a:xfrm flipH="1" rot="3801151">
              <a:off x="-979724" y="3503517"/>
              <a:ext cx="2572932" cy="998668"/>
            </a:xfrm>
            <a:custGeom>
              <a:rect b="b" l="l" r="r" t="t"/>
              <a:pathLst>
                <a:path extrusionOk="0" h="42841" w="110374">
                  <a:moveTo>
                    <a:pt x="66859" y="1"/>
                  </a:moveTo>
                  <a:cubicBezTo>
                    <a:pt x="64981" y="1"/>
                    <a:pt x="63130" y="160"/>
                    <a:pt x="61279" y="558"/>
                  </a:cubicBezTo>
                  <a:cubicBezTo>
                    <a:pt x="58249" y="1245"/>
                    <a:pt x="55503" y="2389"/>
                    <a:pt x="52985" y="4161"/>
                  </a:cubicBezTo>
                  <a:cubicBezTo>
                    <a:pt x="51323" y="5365"/>
                    <a:pt x="49607" y="6509"/>
                    <a:pt x="47835" y="7539"/>
                  </a:cubicBezTo>
                  <a:cubicBezTo>
                    <a:pt x="43715" y="10057"/>
                    <a:pt x="39367" y="12231"/>
                    <a:pt x="34959" y="14291"/>
                  </a:cubicBezTo>
                  <a:cubicBezTo>
                    <a:pt x="30839" y="16236"/>
                    <a:pt x="26664" y="18008"/>
                    <a:pt x="22544" y="19898"/>
                  </a:cubicBezTo>
                  <a:cubicBezTo>
                    <a:pt x="18480" y="21729"/>
                    <a:pt x="14534" y="23560"/>
                    <a:pt x="10757" y="25904"/>
                  </a:cubicBezTo>
                  <a:cubicBezTo>
                    <a:pt x="8066" y="27621"/>
                    <a:pt x="5548" y="29566"/>
                    <a:pt x="3488" y="32084"/>
                  </a:cubicBezTo>
                  <a:cubicBezTo>
                    <a:pt x="1602" y="34373"/>
                    <a:pt x="458" y="37005"/>
                    <a:pt x="115" y="39980"/>
                  </a:cubicBezTo>
                  <a:cubicBezTo>
                    <a:pt x="55" y="40497"/>
                    <a:pt x="115" y="41069"/>
                    <a:pt x="0" y="41582"/>
                  </a:cubicBezTo>
                  <a:lnTo>
                    <a:pt x="0" y="41811"/>
                  </a:lnTo>
                  <a:cubicBezTo>
                    <a:pt x="115" y="41985"/>
                    <a:pt x="55" y="42269"/>
                    <a:pt x="55" y="42443"/>
                  </a:cubicBezTo>
                  <a:cubicBezTo>
                    <a:pt x="55" y="42612"/>
                    <a:pt x="55" y="42727"/>
                    <a:pt x="229" y="42786"/>
                  </a:cubicBezTo>
                  <a:cubicBezTo>
                    <a:pt x="351" y="42822"/>
                    <a:pt x="465" y="42840"/>
                    <a:pt x="568" y="42840"/>
                  </a:cubicBezTo>
                  <a:cubicBezTo>
                    <a:pt x="953" y="42840"/>
                    <a:pt x="1200" y="42593"/>
                    <a:pt x="1200" y="42099"/>
                  </a:cubicBezTo>
                  <a:lnTo>
                    <a:pt x="1200" y="41582"/>
                  </a:lnTo>
                  <a:cubicBezTo>
                    <a:pt x="1200" y="39408"/>
                    <a:pt x="1717" y="37348"/>
                    <a:pt x="2687" y="35402"/>
                  </a:cubicBezTo>
                  <a:cubicBezTo>
                    <a:pt x="3891" y="33059"/>
                    <a:pt x="5722" y="31113"/>
                    <a:pt x="7782" y="29452"/>
                  </a:cubicBezTo>
                  <a:cubicBezTo>
                    <a:pt x="10414" y="27337"/>
                    <a:pt x="13330" y="25675"/>
                    <a:pt x="16365" y="24133"/>
                  </a:cubicBezTo>
                  <a:cubicBezTo>
                    <a:pt x="20141" y="22187"/>
                    <a:pt x="24032" y="20471"/>
                    <a:pt x="27864" y="18754"/>
                  </a:cubicBezTo>
                  <a:cubicBezTo>
                    <a:pt x="33471" y="16291"/>
                    <a:pt x="39023" y="13833"/>
                    <a:pt x="44402" y="10858"/>
                  </a:cubicBezTo>
                  <a:cubicBezTo>
                    <a:pt x="47377" y="9256"/>
                    <a:pt x="50353" y="7480"/>
                    <a:pt x="53099" y="5479"/>
                  </a:cubicBezTo>
                  <a:cubicBezTo>
                    <a:pt x="56761" y="2788"/>
                    <a:pt x="60822" y="1474"/>
                    <a:pt x="65344" y="1185"/>
                  </a:cubicBezTo>
                  <a:cubicBezTo>
                    <a:pt x="65783" y="1162"/>
                    <a:pt x="66223" y="1150"/>
                    <a:pt x="66666" y="1150"/>
                  </a:cubicBezTo>
                  <a:cubicBezTo>
                    <a:pt x="68358" y="1150"/>
                    <a:pt x="70073" y="1316"/>
                    <a:pt x="71753" y="1588"/>
                  </a:cubicBezTo>
                  <a:cubicBezTo>
                    <a:pt x="75470" y="2215"/>
                    <a:pt x="79017" y="3419"/>
                    <a:pt x="82395" y="4962"/>
                  </a:cubicBezTo>
                  <a:cubicBezTo>
                    <a:pt x="88689" y="7937"/>
                    <a:pt x="94237" y="12002"/>
                    <a:pt x="99103" y="17037"/>
                  </a:cubicBezTo>
                  <a:cubicBezTo>
                    <a:pt x="101218" y="19267"/>
                    <a:pt x="103164" y="21670"/>
                    <a:pt x="104825" y="24302"/>
                  </a:cubicBezTo>
                  <a:cubicBezTo>
                    <a:pt x="107000" y="27735"/>
                    <a:pt x="108657" y="31342"/>
                    <a:pt x="109114" y="35462"/>
                  </a:cubicBezTo>
                  <a:cubicBezTo>
                    <a:pt x="109174" y="36089"/>
                    <a:pt x="109229" y="36089"/>
                    <a:pt x="109915" y="36089"/>
                  </a:cubicBezTo>
                  <a:cubicBezTo>
                    <a:pt x="110204" y="36089"/>
                    <a:pt x="110373" y="35975"/>
                    <a:pt x="110318" y="35631"/>
                  </a:cubicBezTo>
                  <a:cubicBezTo>
                    <a:pt x="110204" y="35004"/>
                    <a:pt x="110144" y="34318"/>
                    <a:pt x="110030" y="33686"/>
                  </a:cubicBezTo>
                  <a:cubicBezTo>
                    <a:pt x="109403" y="30427"/>
                    <a:pt x="108084" y="27392"/>
                    <a:pt x="106368" y="24590"/>
                  </a:cubicBezTo>
                  <a:cubicBezTo>
                    <a:pt x="104024" y="20640"/>
                    <a:pt x="101104" y="17207"/>
                    <a:pt x="97785" y="14117"/>
                  </a:cubicBezTo>
                  <a:cubicBezTo>
                    <a:pt x="95098" y="11599"/>
                    <a:pt x="92178" y="9370"/>
                    <a:pt x="89088" y="7365"/>
                  </a:cubicBezTo>
                  <a:cubicBezTo>
                    <a:pt x="85655" y="5191"/>
                    <a:pt x="81993" y="3360"/>
                    <a:pt x="78161" y="2046"/>
                  </a:cubicBezTo>
                  <a:cubicBezTo>
                    <a:pt x="75012" y="957"/>
                    <a:pt x="71808" y="270"/>
                    <a:pt x="68548" y="41"/>
                  </a:cubicBezTo>
                  <a:cubicBezTo>
                    <a:pt x="67982" y="15"/>
                    <a:pt x="67419" y="1"/>
                    <a:pt x="66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ge3f4eb68f8_3_5529"/>
            <p:cNvSpPr/>
            <p:nvPr/>
          </p:nvSpPr>
          <p:spPr>
            <a:xfrm flipH="1" rot="3801151">
              <a:off x="-1005309" y="3665454"/>
              <a:ext cx="2418217" cy="861669"/>
            </a:xfrm>
            <a:custGeom>
              <a:rect b="b" l="l" r="r" t="t"/>
              <a:pathLst>
                <a:path extrusionOk="0" h="36964" w="103737">
                  <a:moveTo>
                    <a:pt x="60767" y="0"/>
                  </a:moveTo>
                  <a:cubicBezTo>
                    <a:pt x="60309" y="0"/>
                    <a:pt x="59394" y="55"/>
                    <a:pt x="58478" y="170"/>
                  </a:cubicBezTo>
                  <a:cubicBezTo>
                    <a:pt x="56016" y="458"/>
                    <a:pt x="53613" y="1145"/>
                    <a:pt x="51438" y="2459"/>
                  </a:cubicBezTo>
                  <a:cubicBezTo>
                    <a:pt x="49951" y="3374"/>
                    <a:pt x="48577" y="4349"/>
                    <a:pt x="47090" y="5265"/>
                  </a:cubicBezTo>
                  <a:cubicBezTo>
                    <a:pt x="42686" y="7952"/>
                    <a:pt x="38049" y="10126"/>
                    <a:pt x="33302" y="12186"/>
                  </a:cubicBezTo>
                  <a:cubicBezTo>
                    <a:pt x="29008" y="14076"/>
                    <a:pt x="24605" y="15793"/>
                    <a:pt x="20311" y="17679"/>
                  </a:cubicBezTo>
                  <a:cubicBezTo>
                    <a:pt x="16823" y="19226"/>
                    <a:pt x="13504" y="20943"/>
                    <a:pt x="10355" y="23117"/>
                  </a:cubicBezTo>
                  <a:cubicBezTo>
                    <a:pt x="7325" y="25232"/>
                    <a:pt x="4693" y="27809"/>
                    <a:pt x="2688" y="30954"/>
                  </a:cubicBezTo>
                  <a:cubicBezTo>
                    <a:pt x="1603" y="32670"/>
                    <a:pt x="742" y="34446"/>
                    <a:pt x="115" y="36392"/>
                  </a:cubicBezTo>
                  <a:cubicBezTo>
                    <a:pt x="56" y="36447"/>
                    <a:pt x="1" y="36621"/>
                    <a:pt x="115" y="36676"/>
                  </a:cubicBezTo>
                  <a:cubicBezTo>
                    <a:pt x="399" y="36850"/>
                    <a:pt x="687" y="36964"/>
                    <a:pt x="971" y="36964"/>
                  </a:cubicBezTo>
                  <a:cubicBezTo>
                    <a:pt x="1260" y="36904"/>
                    <a:pt x="1200" y="36621"/>
                    <a:pt x="1315" y="36447"/>
                  </a:cubicBezTo>
                  <a:cubicBezTo>
                    <a:pt x="2802" y="32158"/>
                    <a:pt x="5320" y="28610"/>
                    <a:pt x="8812" y="25749"/>
                  </a:cubicBezTo>
                  <a:cubicBezTo>
                    <a:pt x="11330" y="23630"/>
                    <a:pt x="14132" y="21973"/>
                    <a:pt x="17052" y="20485"/>
                  </a:cubicBezTo>
                  <a:cubicBezTo>
                    <a:pt x="21172" y="18425"/>
                    <a:pt x="25461" y="16708"/>
                    <a:pt x="29695" y="14992"/>
                  </a:cubicBezTo>
                  <a:cubicBezTo>
                    <a:pt x="33128" y="13504"/>
                    <a:pt x="36621" y="12016"/>
                    <a:pt x="39994" y="10355"/>
                  </a:cubicBezTo>
                  <a:cubicBezTo>
                    <a:pt x="43885" y="8469"/>
                    <a:pt x="47662" y="6349"/>
                    <a:pt x="51269" y="3891"/>
                  </a:cubicBezTo>
                  <a:cubicBezTo>
                    <a:pt x="52413" y="3145"/>
                    <a:pt x="53672" y="2518"/>
                    <a:pt x="54986" y="2115"/>
                  </a:cubicBezTo>
                  <a:cubicBezTo>
                    <a:pt x="56979" y="1439"/>
                    <a:pt x="59000" y="1179"/>
                    <a:pt x="61029" y="1179"/>
                  </a:cubicBezTo>
                  <a:cubicBezTo>
                    <a:pt x="61913" y="1179"/>
                    <a:pt x="62798" y="1228"/>
                    <a:pt x="63683" y="1314"/>
                  </a:cubicBezTo>
                  <a:cubicBezTo>
                    <a:pt x="66260" y="1543"/>
                    <a:pt x="68778" y="2115"/>
                    <a:pt x="71181" y="2916"/>
                  </a:cubicBezTo>
                  <a:cubicBezTo>
                    <a:pt x="74156" y="3946"/>
                    <a:pt x="77017" y="5265"/>
                    <a:pt x="79764" y="6752"/>
                  </a:cubicBezTo>
                  <a:cubicBezTo>
                    <a:pt x="84113" y="9210"/>
                    <a:pt x="88058" y="12131"/>
                    <a:pt x="91665" y="15564"/>
                  </a:cubicBezTo>
                  <a:cubicBezTo>
                    <a:pt x="93780" y="17564"/>
                    <a:pt x="95671" y="19739"/>
                    <a:pt x="97387" y="22087"/>
                  </a:cubicBezTo>
                  <a:cubicBezTo>
                    <a:pt x="99044" y="24431"/>
                    <a:pt x="100477" y="26948"/>
                    <a:pt x="101448" y="29695"/>
                  </a:cubicBezTo>
                  <a:cubicBezTo>
                    <a:pt x="102020" y="31297"/>
                    <a:pt x="102423" y="32899"/>
                    <a:pt x="102592" y="34616"/>
                  </a:cubicBezTo>
                  <a:cubicBezTo>
                    <a:pt x="102592" y="34790"/>
                    <a:pt x="102592" y="34959"/>
                    <a:pt x="102821" y="35019"/>
                  </a:cubicBezTo>
                  <a:cubicBezTo>
                    <a:pt x="102932" y="35037"/>
                    <a:pt x="103032" y="35047"/>
                    <a:pt x="103120" y="35047"/>
                  </a:cubicBezTo>
                  <a:cubicBezTo>
                    <a:pt x="103576" y="35047"/>
                    <a:pt x="103736" y="34793"/>
                    <a:pt x="103736" y="34217"/>
                  </a:cubicBezTo>
                  <a:cubicBezTo>
                    <a:pt x="103681" y="34217"/>
                    <a:pt x="103681" y="34158"/>
                    <a:pt x="103681" y="34103"/>
                  </a:cubicBezTo>
                  <a:cubicBezTo>
                    <a:pt x="103393" y="31640"/>
                    <a:pt x="102651" y="29297"/>
                    <a:pt x="101622" y="27008"/>
                  </a:cubicBezTo>
                  <a:cubicBezTo>
                    <a:pt x="99731" y="22943"/>
                    <a:pt x="97044" y="19455"/>
                    <a:pt x="93954" y="16251"/>
                  </a:cubicBezTo>
                  <a:cubicBezTo>
                    <a:pt x="92123" y="14305"/>
                    <a:pt x="90118" y="12529"/>
                    <a:pt x="87944" y="10872"/>
                  </a:cubicBezTo>
                  <a:cubicBezTo>
                    <a:pt x="82680" y="6752"/>
                    <a:pt x="76903" y="3489"/>
                    <a:pt x="70494" y="1543"/>
                  </a:cubicBezTo>
                  <a:cubicBezTo>
                    <a:pt x="67460" y="628"/>
                    <a:pt x="64370" y="55"/>
                    <a:pt x="60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ge3f4eb68f8_3_5529"/>
            <p:cNvSpPr/>
            <p:nvPr/>
          </p:nvSpPr>
          <p:spPr>
            <a:xfrm flipH="1" rot="3801151">
              <a:off x="-1016409" y="3668392"/>
              <a:ext cx="2108856" cy="905727"/>
            </a:xfrm>
            <a:custGeom>
              <a:rect b="b" l="l" r="r" t="t"/>
              <a:pathLst>
                <a:path extrusionOk="0" h="38854" w="90466">
                  <a:moveTo>
                    <a:pt x="54581" y="1"/>
                  </a:moveTo>
                  <a:cubicBezTo>
                    <a:pt x="54110" y="1"/>
                    <a:pt x="53636" y="20"/>
                    <a:pt x="53159" y="59"/>
                  </a:cubicBezTo>
                  <a:cubicBezTo>
                    <a:pt x="51040" y="288"/>
                    <a:pt x="49094" y="801"/>
                    <a:pt x="47323" y="1945"/>
                  </a:cubicBezTo>
                  <a:cubicBezTo>
                    <a:pt x="43601" y="4234"/>
                    <a:pt x="39710" y="6179"/>
                    <a:pt x="35705" y="7841"/>
                  </a:cubicBezTo>
                  <a:cubicBezTo>
                    <a:pt x="31301" y="9672"/>
                    <a:pt x="26838" y="11160"/>
                    <a:pt x="22316" y="12762"/>
                  </a:cubicBezTo>
                  <a:cubicBezTo>
                    <a:pt x="18997" y="13961"/>
                    <a:pt x="15678" y="15280"/>
                    <a:pt x="12534" y="16996"/>
                  </a:cubicBezTo>
                  <a:cubicBezTo>
                    <a:pt x="8812" y="18996"/>
                    <a:pt x="5608" y="21574"/>
                    <a:pt x="3150" y="25062"/>
                  </a:cubicBezTo>
                  <a:cubicBezTo>
                    <a:pt x="1946" y="26723"/>
                    <a:pt x="975" y="28554"/>
                    <a:pt x="174" y="30500"/>
                  </a:cubicBezTo>
                  <a:cubicBezTo>
                    <a:pt x="115" y="30614"/>
                    <a:pt x="0" y="30784"/>
                    <a:pt x="174" y="30843"/>
                  </a:cubicBezTo>
                  <a:cubicBezTo>
                    <a:pt x="372" y="30989"/>
                    <a:pt x="610" y="31139"/>
                    <a:pt x="857" y="31139"/>
                  </a:cubicBezTo>
                  <a:cubicBezTo>
                    <a:pt x="896" y="31139"/>
                    <a:pt x="936" y="31135"/>
                    <a:pt x="975" y="31127"/>
                  </a:cubicBezTo>
                  <a:cubicBezTo>
                    <a:pt x="1204" y="31127"/>
                    <a:pt x="1204" y="30843"/>
                    <a:pt x="1259" y="30669"/>
                  </a:cubicBezTo>
                  <a:cubicBezTo>
                    <a:pt x="2518" y="27639"/>
                    <a:pt x="4235" y="24947"/>
                    <a:pt x="6583" y="22604"/>
                  </a:cubicBezTo>
                  <a:cubicBezTo>
                    <a:pt x="8698" y="20484"/>
                    <a:pt x="11215" y="18827"/>
                    <a:pt x="13907" y="17454"/>
                  </a:cubicBezTo>
                  <a:cubicBezTo>
                    <a:pt x="17454" y="15678"/>
                    <a:pt x="21171" y="14304"/>
                    <a:pt x="24948" y="12991"/>
                  </a:cubicBezTo>
                  <a:cubicBezTo>
                    <a:pt x="28898" y="11558"/>
                    <a:pt x="32904" y="10185"/>
                    <a:pt x="36794" y="8583"/>
                  </a:cubicBezTo>
                  <a:cubicBezTo>
                    <a:pt x="40342" y="7040"/>
                    <a:pt x="43830" y="5323"/>
                    <a:pt x="47149" y="3264"/>
                  </a:cubicBezTo>
                  <a:cubicBezTo>
                    <a:pt x="49438" y="1831"/>
                    <a:pt x="51900" y="1089"/>
                    <a:pt x="54303" y="1089"/>
                  </a:cubicBezTo>
                  <a:cubicBezTo>
                    <a:pt x="55906" y="1089"/>
                    <a:pt x="57219" y="1259"/>
                    <a:pt x="58478" y="1547"/>
                  </a:cubicBezTo>
                  <a:cubicBezTo>
                    <a:pt x="62200" y="2348"/>
                    <a:pt x="65518" y="4005"/>
                    <a:pt x="68663" y="6065"/>
                  </a:cubicBezTo>
                  <a:cubicBezTo>
                    <a:pt x="72613" y="8697"/>
                    <a:pt x="76102" y="11846"/>
                    <a:pt x="79191" y="15449"/>
                  </a:cubicBezTo>
                  <a:cubicBezTo>
                    <a:pt x="82167" y="18882"/>
                    <a:pt x="84684" y="22658"/>
                    <a:pt x="86575" y="26838"/>
                  </a:cubicBezTo>
                  <a:cubicBezTo>
                    <a:pt x="88232" y="30500"/>
                    <a:pt x="89321" y="34276"/>
                    <a:pt x="89262" y="38337"/>
                  </a:cubicBezTo>
                  <a:cubicBezTo>
                    <a:pt x="89262" y="38794"/>
                    <a:pt x="89376" y="38854"/>
                    <a:pt x="90063" y="38854"/>
                  </a:cubicBezTo>
                  <a:cubicBezTo>
                    <a:pt x="90466" y="38854"/>
                    <a:pt x="90351" y="38565"/>
                    <a:pt x="90351" y="38396"/>
                  </a:cubicBezTo>
                  <a:cubicBezTo>
                    <a:pt x="90406" y="36336"/>
                    <a:pt x="90122" y="34331"/>
                    <a:pt x="89665" y="32386"/>
                  </a:cubicBezTo>
                  <a:cubicBezTo>
                    <a:pt x="88461" y="27694"/>
                    <a:pt x="86346" y="23519"/>
                    <a:pt x="83654" y="19569"/>
                  </a:cubicBezTo>
                  <a:cubicBezTo>
                    <a:pt x="80967" y="15563"/>
                    <a:pt x="77704" y="11961"/>
                    <a:pt x="74042" y="8811"/>
                  </a:cubicBezTo>
                  <a:cubicBezTo>
                    <a:pt x="70723" y="6010"/>
                    <a:pt x="67175" y="3607"/>
                    <a:pt x="63170" y="1945"/>
                  </a:cubicBezTo>
                  <a:cubicBezTo>
                    <a:pt x="60404" y="760"/>
                    <a:pt x="57553" y="1"/>
                    <a:pt x="54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ge3f4eb68f8_3_5529"/>
            <p:cNvSpPr/>
            <p:nvPr/>
          </p:nvSpPr>
          <p:spPr>
            <a:xfrm flipH="1" rot="3801151">
              <a:off x="-1066609" y="3718891"/>
              <a:ext cx="1975470" cy="844396"/>
            </a:xfrm>
            <a:custGeom>
              <a:rect b="b" l="l" r="r" t="t"/>
              <a:pathLst>
                <a:path extrusionOk="0" h="36223" w="84744">
                  <a:moveTo>
                    <a:pt x="49780" y="0"/>
                  </a:moveTo>
                  <a:cubicBezTo>
                    <a:pt x="49323" y="0"/>
                    <a:pt x="48865" y="60"/>
                    <a:pt x="48467" y="60"/>
                  </a:cubicBezTo>
                  <a:cubicBezTo>
                    <a:pt x="46064" y="289"/>
                    <a:pt x="43830" y="1030"/>
                    <a:pt x="41944" y="2463"/>
                  </a:cubicBezTo>
                  <a:cubicBezTo>
                    <a:pt x="40625" y="3493"/>
                    <a:pt x="39312" y="4463"/>
                    <a:pt x="37938" y="5379"/>
                  </a:cubicBezTo>
                  <a:cubicBezTo>
                    <a:pt x="33590" y="8299"/>
                    <a:pt x="28953" y="10643"/>
                    <a:pt x="24206" y="12877"/>
                  </a:cubicBezTo>
                  <a:cubicBezTo>
                    <a:pt x="20658" y="14479"/>
                    <a:pt x="17111" y="16081"/>
                    <a:pt x="13733" y="18027"/>
                  </a:cubicBezTo>
                  <a:cubicBezTo>
                    <a:pt x="10414" y="19913"/>
                    <a:pt x="7384" y="22146"/>
                    <a:pt x="4921" y="25062"/>
                  </a:cubicBezTo>
                  <a:cubicBezTo>
                    <a:pt x="2632" y="27809"/>
                    <a:pt x="1089" y="30899"/>
                    <a:pt x="60" y="34277"/>
                  </a:cubicBezTo>
                  <a:cubicBezTo>
                    <a:pt x="0" y="34620"/>
                    <a:pt x="60" y="34735"/>
                    <a:pt x="403" y="34790"/>
                  </a:cubicBezTo>
                  <a:cubicBezTo>
                    <a:pt x="517" y="34819"/>
                    <a:pt x="645" y="34891"/>
                    <a:pt x="767" y="34891"/>
                  </a:cubicBezTo>
                  <a:cubicBezTo>
                    <a:pt x="888" y="34891"/>
                    <a:pt x="1003" y="34819"/>
                    <a:pt x="1089" y="34561"/>
                  </a:cubicBezTo>
                  <a:cubicBezTo>
                    <a:pt x="1204" y="34048"/>
                    <a:pt x="1433" y="33476"/>
                    <a:pt x="1602" y="32904"/>
                  </a:cubicBezTo>
                  <a:cubicBezTo>
                    <a:pt x="3149" y="28724"/>
                    <a:pt x="5667" y="25177"/>
                    <a:pt x="9100" y="22375"/>
                  </a:cubicBezTo>
                  <a:cubicBezTo>
                    <a:pt x="12190" y="19858"/>
                    <a:pt x="15738" y="18027"/>
                    <a:pt x="19285" y="16310"/>
                  </a:cubicBezTo>
                  <a:cubicBezTo>
                    <a:pt x="23634" y="14191"/>
                    <a:pt x="28037" y="12305"/>
                    <a:pt x="32271" y="10016"/>
                  </a:cubicBezTo>
                  <a:cubicBezTo>
                    <a:pt x="35247" y="8354"/>
                    <a:pt x="38108" y="6583"/>
                    <a:pt x="40854" y="4578"/>
                  </a:cubicBezTo>
                  <a:cubicBezTo>
                    <a:pt x="41884" y="3777"/>
                    <a:pt x="42859" y="2921"/>
                    <a:pt x="44004" y="2349"/>
                  </a:cubicBezTo>
                  <a:cubicBezTo>
                    <a:pt x="45879" y="1411"/>
                    <a:pt x="47808" y="1032"/>
                    <a:pt x="49790" y="1032"/>
                  </a:cubicBezTo>
                  <a:cubicBezTo>
                    <a:pt x="50711" y="1032"/>
                    <a:pt x="51643" y="1114"/>
                    <a:pt x="52586" y="1259"/>
                  </a:cubicBezTo>
                  <a:cubicBezTo>
                    <a:pt x="55447" y="1776"/>
                    <a:pt x="58134" y="2861"/>
                    <a:pt x="60712" y="4235"/>
                  </a:cubicBezTo>
                  <a:cubicBezTo>
                    <a:pt x="64145" y="6066"/>
                    <a:pt x="67175" y="8414"/>
                    <a:pt x="69981" y="11046"/>
                  </a:cubicBezTo>
                  <a:cubicBezTo>
                    <a:pt x="71981" y="12932"/>
                    <a:pt x="73872" y="14937"/>
                    <a:pt x="75529" y="17111"/>
                  </a:cubicBezTo>
                  <a:cubicBezTo>
                    <a:pt x="78619" y="21117"/>
                    <a:pt x="81136" y="25351"/>
                    <a:pt x="82624" y="30212"/>
                  </a:cubicBezTo>
                  <a:cubicBezTo>
                    <a:pt x="83141" y="31988"/>
                    <a:pt x="83485" y="33819"/>
                    <a:pt x="83599" y="35650"/>
                  </a:cubicBezTo>
                  <a:cubicBezTo>
                    <a:pt x="83654" y="36222"/>
                    <a:pt x="83654" y="36222"/>
                    <a:pt x="84226" y="36222"/>
                  </a:cubicBezTo>
                  <a:lnTo>
                    <a:pt x="84341" y="36222"/>
                  </a:lnTo>
                  <a:cubicBezTo>
                    <a:pt x="84629" y="36222"/>
                    <a:pt x="84744" y="36048"/>
                    <a:pt x="84684" y="35765"/>
                  </a:cubicBezTo>
                  <a:cubicBezTo>
                    <a:pt x="84570" y="34391"/>
                    <a:pt x="84400" y="33018"/>
                    <a:pt x="84057" y="31645"/>
                  </a:cubicBezTo>
                  <a:cubicBezTo>
                    <a:pt x="83082" y="27466"/>
                    <a:pt x="81196" y="23575"/>
                    <a:pt x="78848" y="19972"/>
                  </a:cubicBezTo>
                  <a:cubicBezTo>
                    <a:pt x="76046" y="15678"/>
                    <a:pt x="72668" y="11902"/>
                    <a:pt x="68777" y="8583"/>
                  </a:cubicBezTo>
                  <a:cubicBezTo>
                    <a:pt x="65573" y="5896"/>
                    <a:pt x="62140" y="3548"/>
                    <a:pt x="58308" y="1946"/>
                  </a:cubicBezTo>
                  <a:cubicBezTo>
                    <a:pt x="55562" y="801"/>
                    <a:pt x="52756" y="60"/>
                    <a:pt x="49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ge3f4eb68f8_3_5529"/>
          <p:cNvSpPr txBox="1"/>
          <p:nvPr>
            <p:ph idx="1" type="subTitle"/>
          </p:nvPr>
        </p:nvSpPr>
        <p:spPr>
          <a:xfrm>
            <a:off x="5366400" y="5028150"/>
            <a:ext cx="6096000" cy="488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8" name="Google Shape;408;ge3f4eb68f8_3_5529"/>
          <p:cNvSpPr txBox="1"/>
          <p:nvPr>
            <p:ph idx="2" type="subTitle"/>
          </p:nvPr>
        </p:nvSpPr>
        <p:spPr>
          <a:xfrm>
            <a:off x="5366400" y="3631183"/>
            <a:ext cx="3624000" cy="692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409" name="Google Shape;409;ge3f4eb68f8_3_5529"/>
          <p:cNvSpPr txBox="1"/>
          <p:nvPr>
            <p:ph idx="3" type="subTitle"/>
          </p:nvPr>
        </p:nvSpPr>
        <p:spPr>
          <a:xfrm>
            <a:off x="15362833" y="9478850"/>
            <a:ext cx="3660000" cy="692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410" name="Google Shape;410;ge3f4eb68f8_3_5529"/>
          <p:cNvSpPr txBox="1"/>
          <p:nvPr>
            <p:ph idx="4" type="subTitle"/>
          </p:nvPr>
        </p:nvSpPr>
        <p:spPr>
          <a:xfrm>
            <a:off x="15362833" y="10862961"/>
            <a:ext cx="6096000" cy="488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ge3f4eb68f8_3_5529"/>
          <p:cNvSpPr txBox="1"/>
          <p:nvPr>
            <p:ph idx="5" type="subTitle"/>
          </p:nvPr>
        </p:nvSpPr>
        <p:spPr>
          <a:xfrm>
            <a:off x="15362833" y="3631183"/>
            <a:ext cx="3660000" cy="692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412" name="Google Shape;412;ge3f4eb68f8_3_5529"/>
          <p:cNvSpPr txBox="1"/>
          <p:nvPr>
            <p:ph idx="6" type="subTitle"/>
          </p:nvPr>
        </p:nvSpPr>
        <p:spPr>
          <a:xfrm>
            <a:off x="15362833" y="5028150"/>
            <a:ext cx="6096000" cy="488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3" name="Google Shape;413;ge3f4eb68f8_3_5529"/>
          <p:cNvSpPr txBox="1"/>
          <p:nvPr>
            <p:ph idx="7" type="subTitle"/>
          </p:nvPr>
        </p:nvSpPr>
        <p:spPr>
          <a:xfrm>
            <a:off x="5366400" y="7941311"/>
            <a:ext cx="6096000" cy="488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" name="Google Shape;414;ge3f4eb68f8_3_5529"/>
          <p:cNvSpPr txBox="1"/>
          <p:nvPr>
            <p:ph idx="8" type="subTitle"/>
          </p:nvPr>
        </p:nvSpPr>
        <p:spPr>
          <a:xfrm>
            <a:off x="5366400" y="6557850"/>
            <a:ext cx="3624900" cy="68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415" name="Google Shape;415;ge3f4eb68f8_3_5529"/>
          <p:cNvSpPr txBox="1"/>
          <p:nvPr>
            <p:ph idx="9" type="subTitle"/>
          </p:nvPr>
        </p:nvSpPr>
        <p:spPr>
          <a:xfrm>
            <a:off x="5366400" y="9478850"/>
            <a:ext cx="3660900" cy="68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416" name="Google Shape;416;ge3f4eb68f8_3_5529"/>
          <p:cNvSpPr txBox="1"/>
          <p:nvPr>
            <p:ph idx="13" type="subTitle"/>
          </p:nvPr>
        </p:nvSpPr>
        <p:spPr>
          <a:xfrm>
            <a:off x="5366400" y="10862961"/>
            <a:ext cx="6096000" cy="488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ge3f4eb68f8_3_5529"/>
          <p:cNvSpPr txBox="1"/>
          <p:nvPr>
            <p:ph idx="14" type="subTitle"/>
          </p:nvPr>
        </p:nvSpPr>
        <p:spPr>
          <a:xfrm>
            <a:off x="15362833" y="6557850"/>
            <a:ext cx="3660900" cy="68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418" name="Google Shape;418;ge3f4eb68f8_3_5529"/>
          <p:cNvSpPr txBox="1"/>
          <p:nvPr>
            <p:ph idx="15" type="subTitle"/>
          </p:nvPr>
        </p:nvSpPr>
        <p:spPr>
          <a:xfrm>
            <a:off x="15362833" y="7941311"/>
            <a:ext cx="6096000" cy="488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9" name="Google Shape;419;ge3f4eb68f8_3_5529"/>
          <p:cNvSpPr txBox="1"/>
          <p:nvPr>
            <p:ph type="title"/>
          </p:nvPr>
        </p:nvSpPr>
        <p:spPr>
          <a:xfrm>
            <a:off x="1828800" y="1438656"/>
            <a:ext cx="20726400" cy="1219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420" name="Google Shape;420;ge3f4eb68f8_3_5529"/>
          <p:cNvSpPr/>
          <p:nvPr/>
        </p:nvSpPr>
        <p:spPr>
          <a:xfrm>
            <a:off x="7974980" y="12963740"/>
            <a:ext cx="167869" cy="251336"/>
          </a:xfrm>
          <a:custGeom>
            <a:rect b="b" l="l" r="r" t="t"/>
            <a:pathLst>
              <a:path extrusionOk="0" h="3770" w="2518">
                <a:moveTo>
                  <a:pt x="1762" y="0"/>
                </a:moveTo>
                <a:cubicBezTo>
                  <a:pt x="970" y="0"/>
                  <a:pt x="444" y="564"/>
                  <a:pt x="0" y="1252"/>
                </a:cubicBezTo>
                <a:lnTo>
                  <a:pt x="0" y="2739"/>
                </a:lnTo>
                <a:cubicBezTo>
                  <a:pt x="517" y="3083"/>
                  <a:pt x="746" y="3710"/>
                  <a:pt x="1488" y="3769"/>
                </a:cubicBezTo>
                <a:cubicBezTo>
                  <a:pt x="1717" y="3540"/>
                  <a:pt x="1717" y="3252"/>
                  <a:pt x="1717" y="2968"/>
                </a:cubicBezTo>
                <a:cubicBezTo>
                  <a:pt x="1602" y="2167"/>
                  <a:pt x="1602" y="1366"/>
                  <a:pt x="2234" y="680"/>
                </a:cubicBezTo>
                <a:cubicBezTo>
                  <a:pt x="2348" y="506"/>
                  <a:pt x="2518" y="277"/>
                  <a:pt x="2174" y="48"/>
                </a:cubicBezTo>
                <a:cubicBezTo>
                  <a:pt x="2029" y="16"/>
                  <a:pt x="1892" y="0"/>
                  <a:pt x="17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e3f4eb68f8_3_5529"/>
          <p:cNvSpPr/>
          <p:nvPr/>
        </p:nvSpPr>
        <p:spPr>
          <a:xfrm>
            <a:off x="16798247" y="12797606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e3f4eb68f8_3_5529"/>
          <p:cNvSpPr/>
          <p:nvPr/>
        </p:nvSpPr>
        <p:spPr>
          <a:xfrm>
            <a:off x="10950314" y="12711806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e3f4eb68f8_3_5529"/>
          <p:cNvSpPr/>
          <p:nvPr/>
        </p:nvSpPr>
        <p:spPr>
          <a:xfrm>
            <a:off x="8070447" y="12999006"/>
            <a:ext cx="163935" cy="216469"/>
          </a:xfrm>
          <a:custGeom>
            <a:rect b="b" l="l" r="r" t="t"/>
            <a:pathLst>
              <a:path extrusionOk="0" h="3247" w="2459">
                <a:moveTo>
                  <a:pt x="1425" y="0"/>
                </a:moveTo>
                <a:cubicBezTo>
                  <a:pt x="1276" y="0"/>
                  <a:pt x="1158" y="41"/>
                  <a:pt x="1086" y="151"/>
                </a:cubicBezTo>
                <a:cubicBezTo>
                  <a:pt x="687" y="892"/>
                  <a:pt x="1" y="1524"/>
                  <a:pt x="170" y="2439"/>
                </a:cubicBezTo>
                <a:cubicBezTo>
                  <a:pt x="170" y="2723"/>
                  <a:pt x="1" y="2952"/>
                  <a:pt x="56" y="3240"/>
                </a:cubicBezTo>
                <a:cubicBezTo>
                  <a:pt x="143" y="3245"/>
                  <a:pt x="227" y="3247"/>
                  <a:pt x="307" y="3247"/>
                </a:cubicBezTo>
                <a:cubicBezTo>
                  <a:pt x="1235" y="3247"/>
                  <a:pt x="1749" y="2952"/>
                  <a:pt x="2116" y="2265"/>
                </a:cubicBezTo>
                <a:cubicBezTo>
                  <a:pt x="2459" y="1524"/>
                  <a:pt x="2344" y="723"/>
                  <a:pt x="1717" y="36"/>
                </a:cubicBezTo>
                <a:cubicBezTo>
                  <a:pt x="1611" y="14"/>
                  <a:pt x="1513" y="0"/>
                  <a:pt x="142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e3f4eb68f8_3_5529"/>
          <p:cNvSpPr/>
          <p:nvPr/>
        </p:nvSpPr>
        <p:spPr>
          <a:xfrm>
            <a:off x="12728714" y="12397340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e3f4eb68f8_3_5529"/>
          <p:cNvSpPr/>
          <p:nvPr/>
        </p:nvSpPr>
        <p:spPr>
          <a:xfrm>
            <a:off x="8066514" y="12966873"/>
            <a:ext cx="118468" cy="194802"/>
          </a:xfrm>
          <a:custGeom>
            <a:rect b="b" l="l" r="r" t="t"/>
            <a:pathLst>
              <a:path extrusionOk="0" h="2922" w="1777">
                <a:moveTo>
                  <a:pt x="801" y="1"/>
                </a:moveTo>
                <a:lnTo>
                  <a:pt x="801" y="1"/>
                </a:lnTo>
                <a:cubicBezTo>
                  <a:pt x="975" y="289"/>
                  <a:pt x="801" y="404"/>
                  <a:pt x="687" y="573"/>
                </a:cubicBezTo>
                <a:cubicBezTo>
                  <a:pt x="60" y="1319"/>
                  <a:pt x="0" y="2061"/>
                  <a:pt x="229" y="2921"/>
                </a:cubicBezTo>
                <a:cubicBezTo>
                  <a:pt x="518" y="1946"/>
                  <a:pt x="746" y="1031"/>
                  <a:pt x="1776" y="518"/>
                </a:cubicBezTo>
                <a:cubicBezTo>
                  <a:pt x="1547" y="175"/>
                  <a:pt x="1204" y="60"/>
                  <a:pt x="8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e3f4eb68f8_3_5529"/>
          <p:cNvSpPr/>
          <p:nvPr/>
        </p:nvSpPr>
        <p:spPr>
          <a:xfrm>
            <a:off x="6030047" y="13229206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e3f4eb68f8_3_5529"/>
          <p:cNvSpPr/>
          <p:nvPr/>
        </p:nvSpPr>
        <p:spPr>
          <a:xfrm>
            <a:off x="15249514" y="12853673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e3f4eb68f8_3_5529"/>
          <p:cNvSpPr/>
          <p:nvPr/>
        </p:nvSpPr>
        <p:spPr>
          <a:xfrm>
            <a:off x="18709180" y="12623873"/>
            <a:ext cx="522873" cy="457339"/>
          </a:xfrm>
          <a:custGeom>
            <a:rect b="b" l="l" r="r" t="t"/>
            <a:pathLst>
              <a:path extrusionOk="0" h="6860" w="7843">
                <a:moveTo>
                  <a:pt x="4008" y="1"/>
                </a:moveTo>
                <a:cubicBezTo>
                  <a:pt x="3110" y="1"/>
                  <a:pt x="2209" y="332"/>
                  <a:pt x="1489" y="980"/>
                </a:cubicBezTo>
                <a:cubicBezTo>
                  <a:pt x="344" y="1950"/>
                  <a:pt x="1" y="3154"/>
                  <a:pt x="459" y="4642"/>
                </a:cubicBezTo>
                <a:cubicBezTo>
                  <a:pt x="459" y="4697"/>
                  <a:pt x="459" y="4811"/>
                  <a:pt x="573" y="4871"/>
                </a:cubicBezTo>
                <a:cubicBezTo>
                  <a:pt x="573" y="5155"/>
                  <a:pt x="747" y="5383"/>
                  <a:pt x="976" y="5557"/>
                </a:cubicBezTo>
                <a:cubicBezTo>
                  <a:pt x="1260" y="6070"/>
                  <a:pt x="1663" y="6358"/>
                  <a:pt x="2175" y="6473"/>
                </a:cubicBezTo>
                <a:cubicBezTo>
                  <a:pt x="2399" y="6604"/>
                  <a:pt x="2587" y="6739"/>
                  <a:pt x="2821" y="6739"/>
                </a:cubicBezTo>
                <a:cubicBezTo>
                  <a:pt x="2888" y="6739"/>
                  <a:pt x="2959" y="6727"/>
                  <a:pt x="3036" y="6702"/>
                </a:cubicBezTo>
                <a:cubicBezTo>
                  <a:pt x="3091" y="6757"/>
                  <a:pt x="3205" y="6757"/>
                  <a:pt x="3265" y="6757"/>
                </a:cubicBezTo>
                <a:cubicBezTo>
                  <a:pt x="3514" y="6826"/>
                  <a:pt x="3749" y="6859"/>
                  <a:pt x="3974" y="6859"/>
                </a:cubicBezTo>
                <a:cubicBezTo>
                  <a:pt x="4678" y="6859"/>
                  <a:pt x="5275" y="6536"/>
                  <a:pt x="5837" y="6015"/>
                </a:cubicBezTo>
                <a:cubicBezTo>
                  <a:pt x="5952" y="5901"/>
                  <a:pt x="6126" y="5786"/>
                  <a:pt x="6240" y="5672"/>
                </a:cubicBezTo>
                <a:cubicBezTo>
                  <a:pt x="6982" y="5155"/>
                  <a:pt x="7554" y="4582"/>
                  <a:pt x="7668" y="3667"/>
                </a:cubicBezTo>
                <a:cubicBezTo>
                  <a:pt x="7668" y="3552"/>
                  <a:pt x="7728" y="3383"/>
                  <a:pt x="7728" y="3269"/>
                </a:cubicBezTo>
                <a:cubicBezTo>
                  <a:pt x="7668" y="3269"/>
                  <a:pt x="7668" y="3209"/>
                  <a:pt x="7668" y="3209"/>
                </a:cubicBezTo>
                <a:lnTo>
                  <a:pt x="7668" y="3209"/>
                </a:lnTo>
                <a:lnTo>
                  <a:pt x="7728" y="3269"/>
                </a:lnTo>
                <a:cubicBezTo>
                  <a:pt x="7842" y="2637"/>
                  <a:pt x="7613" y="2065"/>
                  <a:pt x="7211" y="1607"/>
                </a:cubicBezTo>
                <a:cubicBezTo>
                  <a:pt x="7156" y="1492"/>
                  <a:pt x="7156" y="1438"/>
                  <a:pt x="7041" y="1378"/>
                </a:cubicBezTo>
                <a:cubicBezTo>
                  <a:pt x="6524" y="1035"/>
                  <a:pt x="6066" y="636"/>
                  <a:pt x="5553" y="348"/>
                </a:cubicBezTo>
                <a:cubicBezTo>
                  <a:pt x="5065" y="116"/>
                  <a:pt x="4537" y="1"/>
                  <a:pt x="40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e3f4eb68f8_3_5529"/>
          <p:cNvSpPr/>
          <p:nvPr/>
        </p:nvSpPr>
        <p:spPr>
          <a:xfrm>
            <a:off x="14299614" y="12573940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e3f4eb68f8_3_5529"/>
          <p:cNvSpPr/>
          <p:nvPr/>
        </p:nvSpPr>
        <p:spPr>
          <a:xfrm flipH="1" rot="10800000">
            <a:off x="22674711" y="10288066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e3f4eb68f8_3_5529"/>
          <p:cNvSpPr/>
          <p:nvPr/>
        </p:nvSpPr>
        <p:spPr>
          <a:xfrm flipH="1" rot="-1388589">
            <a:off x="703313" y="325092"/>
            <a:ext cx="1559786" cy="31232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e3f4eb68f8_3_5529"/>
          <p:cNvSpPr txBox="1"/>
          <p:nvPr>
            <p:ph hasCustomPrompt="1" idx="16" type="title"/>
          </p:nvPr>
        </p:nvSpPr>
        <p:spPr>
          <a:xfrm>
            <a:off x="3188143" y="4233843"/>
            <a:ext cx="1563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433" name="Google Shape;433;ge3f4eb68f8_3_5529"/>
          <p:cNvSpPr txBox="1"/>
          <p:nvPr>
            <p:ph hasCustomPrompt="1" idx="17" type="title"/>
          </p:nvPr>
        </p:nvSpPr>
        <p:spPr>
          <a:xfrm>
            <a:off x="13426942" y="4233843"/>
            <a:ext cx="1563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ge3f4eb68f8_3_5529"/>
          <p:cNvSpPr txBox="1"/>
          <p:nvPr>
            <p:ph hasCustomPrompt="1" idx="18" type="title"/>
          </p:nvPr>
        </p:nvSpPr>
        <p:spPr>
          <a:xfrm>
            <a:off x="3188143" y="7160510"/>
            <a:ext cx="1563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ge3f4eb68f8_3_5529"/>
          <p:cNvSpPr txBox="1"/>
          <p:nvPr>
            <p:ph hasCustomPrompt="1" idx="19" type="title"/>
          </p:nvPr>
        </p:nvSpPr>
        <p:spPr>
          <a:xfrm>
            <a:off x="13426942" y="7160510"/>
            <a:ext cx="1563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ge3f4eb68f8_3_5529"/>
          <p:cNvSpPr txBox="1"/>
          <p:nvPr>
            <p:ph hasCustomPrompt="1" idx="20" type="title"/>
          </p:nvPr>
        </p:nvSpPr>
        <p:spPr>
          <a:xfrm>
            <a:off x="3188143" y="10081510"/>
            <a:ext cx="1563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437" name="Google Shape;437;ge3f4eb68f8_3_5529"/>
          <p:cNvSpPr txBox="1"/>
          <p:nvPr>
            <p:ph hasCustomPrompt="1" idx="21" type="title"/>
          </p:nvPr>
        </p:nvSpPr>
        <p:spPr>
          <a:xfrm>
            <a:off x="13426942" y="10081510"/>
            <a:ext cx="1563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3f4eb68f8_3_5571"/>
          <p:cNvSpPr txBox="1"/>
          <p:nvPr>
            <p:ph idx="1" type="subTitle"/>
          </p:nvPr>
        </p:nvSpPr>
        <p:spPr>
          <a:xfrm>
            <a:off x="2630911" y="7634200"/>
            <a:ext cx="5396100" cy="73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440" name="Google Shape;440;ge3f4eb68f8_3_5571"/>
          <p:cNvSpPr txBox="1"/>
          <p:nvPr>
            <p:ph idx="2" type="subTitle"/>
          </p:nvPr>
        </p:nvSpPr>
        <p:spPr>
          <a:xfrm>
            <a:off x="2692511" y="8955000"/>
            <a:ext cx="5272800" cy="1687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1" name="Google Shape;441;ge3f4eb68f8_3_5571"/>
          <p:cNvSpPr txBox="1"/>
          <p:nvPr>
            <p:ph idx="3" type="subTitle"/>
          </p:nvPr>
        </p:nvSpPr>
        <p:spPr>
          <a:xfrm>
            <a:off x="9314289" y="7634200"/>
            <a:ext cx="5755200" cy="73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442" name="Google Shape;442;ge3f4eb68f8_3_5571"/>
          <p:cNvSpPr txBox="1"/>
          <p:nvPr>
            <p:ph idx="4" type="subTitle"/>
          </p:nvPr>
        </p:nvSpPr>
        <p:spPr>
          <a:xfrm>
            <a:off x="9364289" y="8955000"/>
            <a:ext cx="5655300" cy="1687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ge3f4eb68f8_3_5571"/>
          <p:cNvSpPr txBox="1"/>
          <p:nvPr>
            <p:ph idx="5" type="subTitle"/>
          </p:nvPr>
        </p:nvSpPr>
        <p:spPr>
          <a:xfrm>
            <a:off x="16356867" y="7634200"/>
            <a:ext cx="5396100" cy="73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444" name="Google Shape;444;ge3f4eb68f8_3_5571"/>
          <p:cNvSpPr txBox="1"/>
          <p:nvPr>
            <p:ph idx="6" type="subTitle"/>
          </p:nvPr>
        </p:nvSpPr>
        <p:spPr>
          <a:xfrm>
            <a:off x="16418467" y="8955000"/>
            <a:ext cx="5272800" cy="1687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5" name="Google Shape;445;ge3f4eb68f8_3_5571"/>
          <p:cNvSpPr txBox="1"/>
          <p:nvPr>
            <p:ph type="title"/>
          </p:nvPr>
        </p:nvSpPr>
        <p:spPr>
          <a:xfrm>
            <a:off x="1828800" y="1438656"/>
            <a:ext cx="20726400" cy="1219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grpSp>
        <p:nvGrpSpPr>
          <p:cNvPr id="446" name="Google Shape;446;ge3f4eb68f8_3_5571"/>
          <p:cNvGrpSpPr/>
          <p:nvPr/>
        </p:nvGrpSpPr>
        <p:grpSpPr>
          <a:xfrm>
            <a:off x="-22554" y="-1762186"/>
            <a:ext cx="26601099" cy="15327656"/>
            <a:chOff x="-8457" y="-660812"/>
            <a:chExt cx="9975287" cy="5747799"/>
          </a:xfrm>
        </p:grpSpPr>
        <p:sp>
          <p:nvSpPr>
            <p:cNvPr id="447" name="Google Shape;447;ge3f4eb68f8_3_5571"/>
            <p:cNvSpPr/>
            <p:nvPr/>
          </p:nvSpPr>
          <p:spPr>
            <a:xfrm flipH="1" rot="-318339">
              <a:off x="44422" y="3278564"/>
              <a:ext cx="584726" cy="1170822"/>
            </a:xfrm>
            <a:custGeom>
              <a:rect b="b" l="l" r="r" t="t"/>
              <a:pathLst>
                <a:path extrusionOk="0" h="209207" w="104481">
                  <a:moveTo>
                    <a:pt x="37896" y="20017"/>
                  </a:moveTo>
                  <a:cubicBezTo>
                    <a:pt x="37992" y="20017"/>
                    <a:pt x="38092" y="20023"/>
                    <a:pt x="38197" y="20034"/>
                  </a:cubicBezTo>
                  <a:cubicBezTo>
                    <a:pt x="38508" y="20244"/>
                    <a:pt x="38929" y="20345"/>
                    <a:pt x="39039" y="20665"/>
                  </a:cubicBezTo>
                  <a:cubicBezTo>
                    <a:pt x="43037" y="29814"/>
                    <a:pt x="47035" y="38863"/>
                    <a:pt x="50923" y="48020"/>
                  </a:cubicBezTo>
                  <a:cubicBezTo>
                    <a:pt x="51325" y="48823"/>
                    <a:pt x="51251" y="49718"/>
                    <a:pt x="51426" y="50529"/>
                  </a:cubicBezTo>
                  <a:lnTo>
                    <a:pt x="51426" y="50529"/>
                  </a:lnTo>
                  <a:cubicBezTo>
                    <a:pt x="50385" y="50364"/>
                    <a:pt x="50179" y="49461"/>
                    <a:pt x="49871" y="48652"/>
                  </a:cubicBezTo>
                  <a:cubicBezTo>
                    <a:pt x="47346" y="43702"/>
                    <a:pt x="44930" y="38652"/>
                    <a:pt x="42405" y="33602"/>
                  </a:cubicBezTo>
                  <a:cubicBezTo>
                    <a:pt x="40402" y="29604"/>
                    <a:pt x="38407" y="25505"/>
                    <a:pt x="36404" y="21717"/>
                  </a:cubicBezTo>
                  <a:cubicBezTo>
                    <a:pt x="36503" y="20481"/>
                    <a:pt x="37025" y="20017"/>
                    <a:pt x="37896" y="20017"/>
                  </a:cubicBezTo>
                  <a:close/>
                  <a:moveTo>
                    <a:pt x="21253" y="23922"/>
                  </a:moveTo>
                  <a:cubicBezTo>
                    <a:pt x="21784" y="24453"/>
                    <a:pt x="22306" y="24874"/>
                    <a:pt x="22726" y="25395"/>
                  </a:cubicBezTo>
                  <a:cubicBezTo>
                    <a:pt x="28408" y="33501"/>
                    <a:pt x="33458" y="42019"/>
                    <a:pt x="37986" y="50857"/>
                  </a:cubicBezTo>
                  <a:cubicBezTo>
                    <a:pt x="38271" y="51341"/>
                    <a:pt x="38211" y="52083"/>
                    <a:pt x="38275" y="52689"/>
                  </a:cubicBezTo>
                  <a:lnTo>
                    <a:pt x="38275" y="52689"/>
                  </a:lnTo>
                  <a:cubicBezTo>
                    <a:pt x="37881" y="52516"/>
                    <a:pt x="37424" y="52396"/>
                    <a:pt x="37145" y="52018"/>
                  </a:cubicBezTo>
                  <a:cubicBezTo>
                    <a:pt x="31674" y="43601"/>
                    <a:pt x="25782" y="35395"/>
                    <a:pt x="19570" y="27500"/>
                  </a:cubicBezTo>
                  <a:cubicBezTo>
                    <a:pt x="19259" y="27079"/>
                    <a:pt x="19048" y="26557"/>
                    <a:pt x="18838" y="26136"/>
                  </a:cubicBezTo>
                  <a:cubicBezTo>
                    <a:pt x="19149" y="25606"/>
                    <a:pt x="19360" y="25084"/>
                    <a:pt x="19780" y="24764"/>
                  </a:cubicBezTo>
                  <a:cubicBezTo>
                    <a:pt x="20100" y="24453"/>
                    <a:pt x="20622" y="24242"/>
                    <a:pt x="21253" y="23922"/>
                  </a:cubicBezTo>
                  <a:close/>
                  <a:moveTo>
                    <a:pt x="51528" y="50686"/>
                  </a:moveTo>
                  <a:cubicBezTo>
                    <a:pt x="52436" y="51187"/>
                    <a:pt x="52405" y="52020"/>
                    <a:pt x="52397" y="52798"/>
                  </a:cubicBezTo>
                  <a:lnTo>
                    <a:pt x="52397" y="52798"/>
                  </a:lnTo>
                  <a:cubicBezTo>
                    <a:pt x="51395" y="52447"/>
                    <a:pt x="51358" y="51619"/>
                    <a:pt x="51528" y="50686"/>
                  </a:cubicBezTo>
                  <a:close/>
                  <a:moveTo>
                    <a:pt x="52634" y="53282"/>
                  </a:moveTo>
                  <a:lnTo>
                    <a:pt x="52634" y="53282"/>
                  </a:lnTo>
                  <a:cubicBezTo>
                    <a:pt x="52765" y="53440"/>
                    <a:pt x="52896" y="53571"/>
                    <a:pt x="53028" y="53702"/>
                  </a:cubicBezTo>
                  <a:cubicBezTo>
                    <a:pt x="52981" y="53708"/>
                    <a:pt x="52939" y="53711"/>
                    <a:pt x="52902" y="53711"/>
                  </a:cubicBezTo>
                  <a:cubicBezTo>
                    <a:pt x="52594" y="53711"/>
                    <a:pt x="52604" y="53500"/>
                    <a:pt x="52634" y="53282"/>
                  </a:cubicBezTo>
                  <a:close/>
                  <a:moveTo>
                    <a:pt x="38365" y="52910"/>
                  </a:moveTo>
                  <a:cubicBezTo>
                    <a:pt x="39512" y="53767"/>
                    <a:pt x="39551" y="53828"/>
                    <a:pt x="39188" y="55204"/>
                  </a:cubicBezTo>
                  <a:lnTo>
                    <a:pt x="39188" y="55204"/>
                  </a:lnTo>
                  <a:cubicBezTo>
                    <a:pt x="38616" y="54533"/>
                    <a:pt x="38150" y="53846"/>
                    <a:pt x="38365" y="52910"/>
                  </a:cubicBezTo>
                  <a:close/>
                  <a:moveTo>
                    <a:pt x="39297" y="55391"/>
                  </a:moveTo>
                  <a:cubicBezTo>
                    <a:pt x="40021" y="55442"/>
                    <a:pt x="40294" y="55861"/>
                    <a:pt x="40192" y="56648"/>
                  </a:cubicBezTo>
                  <a:cubicBezTo>
                    <a:pt x="40192" y="56878"/>
                    <a:pt x="40136" y="57113"/>
                    <a:pt x="40108" y="57391"/>
                  </a:cubicBezTo>
                  <a:lnTo>
                    <a:pt x="40108" y="57391"/>
                  </a:lnTo>
                  <a:cubicBezTo>
                    <a:pt x="39839" y="56746"/>
                    <a:pt x="39565" y="56035"/>
                    <a:pt x="39297" y="55391"/>
                  </a:cubicBezTo>
                  <a:close/>
                  <a:moveTo>
                    <a:pt x="40613" y="57490"/>
                  </a:moveTo>
                  <a:cubicBezTo>
                    <a:pt x="40677" y="57490"/>
                    <a:pt x="40592" y="57525"/>
                    <a:pt x="40469" y="57553"/>
                  </a:cubicBezTo>
                  <a:lnTo>
                    <a:pt x="40469" y="57553"/>
                  </a:lnTo>
                  <a:cubicBezTo>
                    <a:pt x="40560" y="57515"/>
                    <a:pt x="40613" y="57490"/>
                    <a:pt x="40613" y="57490"/>
                  </a:cubicBezTo>
                  <a:close/>
                  <a:moveTo>
                    <a:pt x="59450" y="16667"/>
                  </a:moveTo>
                  <a:cubicBezTo>
                    <a:pt x="60923" y="18561"/>
                    <a:pt x="61554" y="20766"/>
                    <a:pt x="62286" y="22980"/>
                  </a:cubicBezTo>
                  <a:cubicBezTo>
                    <a:pt x="63549" y="27289"/>
                    <a:pt x="64710" y="31708"/>
                    <a:pt x="65863" y="36026"/>
                  </a:cubicBezTo>
                  <a:cubicBezTo>
                    <a:pt x="68809" y="48542"/>
                    <a:pt x="71755" y="60957"/>
                    <a:pt x="74600" y="73482"/>
                  </a:cubicBezTo>
                  <a:cubicBezTo>
                    <a:pt x="75232" y="75898"/>
                    <a:pt x="75652" y="78423"/>
                    <a:pt x="76073" y="80948"/>
                  </a:cubicBezTo>
                  <a:cubicBezTo>
                    <a:pt x="76174" y="81579"/>
                    <a:pt x="76073" y="82210"/>
                    <a:pt x="76073" y="84003"/>
                  </a:cubicBezTo>
                  <a:cubicBezTo>
                    <a:pt x="67968" y="61589"/>
                    <a:pt x="62396" y="39494"/>
                    <a:pt x="54400" y="18451"/>
                  </a:cubicBezTo>
                  <a:cubicBezTo>
                    <a:pt x="56184" y="16978"/>
                    <a:pt x="57657" y="16667"/>
                    <a:pt x="59450" y="16667"/>
                  </a:cubicBezTo>
                  <a:close/>
                  <a:moveTo>
                    <a:pt x="10943" y="38762"/>
                  </a:moveTo>
                  <a:cubicBezTo>
                    <a:pt x="11894" y="39915"/>
                    <a:pt x="12946" y="40967"/>
                    <a:pt x="13788" y="42128"/>
                  </a:cubicBezTo>
                  <a:cubicBezTo>
                    <a:pt x="23046" y="55065"/>
                    <a:pt x="32406" y="67800"/>
                    <a:pt x="39560" y="82000"/>
                  </a:cubicBezTo>
                  <a:cubicBezTo>
                    <a:pt x="41017" y="84913"/>
                    <a:pt x="42992" y="87522"/>
                    <a:pt x="43948" y="90632"/>
                  </a:cubicBezTo>
                  <a:lnTo>
                    <a:pt x="43948" y="90632"/>
                  </a:lnTo>
                  <a:cubicBezTo>
                    <a:pt x="43811" y="90641"/>
                    <a:pt x="43657" y="90656"/>
                    <a:pt x="43510" y="90656"/>
                  </a:cubicBezTo>
                  <a:cubicBezTo>
                    <a:pt x="43318" y="90656"/>
                    <a:pt x="43140" y="90629"/>
                    <a:pt x="43037" y="90526"/>
                  </a:cubicBezTo>
                  <a:cubicBezTo>
                    <a:pt x="42506" y="89895"/>
                    <a:pt x="41875" y="89154"/>
                    <a:pt x="41353" y="88422"/>
                  </a:cubicBezTo>
                  <a:cubicBezTo>
                    <a:pt x="38828" y="84946"/>
                    <a:pt x="36303" y="81369"/>
                    <a:pt x="33879" y="77791"/>
                  </a:cubicBezTo>
                  <a:cubicBezTo>
                    <a:pt x="26093" y="66327"/>
                    <a:pt x="17154" y="55697"/>
                    <a:pt x="7475" y="45706"/>
                  </a:cubicBezTo>
                  <a:cubicBezTo>
                    <a:pt x="6844" y="45074"/>
                    <a:pt x="6313" y="44334"/>
                    <a:pt x="5682" y="43601"/>
                  </a:cubicBezTo>
                  <a:cubicBezTo>
                    <a:pt x="6844" y="41388"/>
                    <a:pt x="8737" y="40024"/>
                    <a:pt x="10943" y="38762"/>
                  </a:cubicBezTo>
                  <a:close/>
                  <a:moveTo>
                    <a:pt x="44021" y="90774"/>
                  </a:moveTo>
                  <a:lnTo>
                    <a:pt x="44021" y="90774"/>
                  </a:lnTo>
                  <a:cubicBezTo>
                    <a:pt x="44770" y="91455"/>
                    <a:pt x="44813" y="92318"/>
                    <a:pt x="44564" y="93187"/>
                  </a:cubicBezTo>
                  <a:lnTo>
                    <a:pt x="44564" y="93187"/>
                  </a:lnTo>
                  <a:cubicBezTo>
                    <a:pt x="44083" y="92415"/>
                    <a:pt x="43621" y="91719"/>
                    <a:pt x="44021" y="90774"/>
                  </a:cubicBezTo>
                  <a:close/>
                  <a:moveTo>
                    <a:pt x="37069" y="4212"/>
                  </a:moveTo>
                  <a:cubicBezTo>
                    <a:pt x="39404" y="4212"/>
                    <a:pt x="41377" y="5156"/>
                    <a:pt x="42927" y="6878"/>
                  </a:cubicBezTo>
                  <a:cubicBezTo>
                    <a:pt x="44089" y="8250"/>
                    <a:pt x="45141" y="9824"/>
                    <a:pt x="45873" y="11406"/>
                  </a:cubicBezTo>
                  <a:cubicBezTo>
                    <a:pt x="47876" y="15404"/>
                    <a:pt x="49871" y="19504"/>
                    <a:pt x="51454" y="23712"/>
                  </a:cubicBezTo>
                  <a:cubicBezTo>
                    <a:pt x="53869" y="30345"/>
                    <a:pt x="55974" y="37078"/>
                    <a:pt x="58288" y="43702"/>
                  </a:cubicBezTo>
                  <a:cubicBezTo>
                    <a:pt x="63027" y="57591"/>
                    <a:pt x="67656" y="71479"/>
                    <a:pt x="72387" y="85266"/>
                  </a:cubicBezTo>
                  <a:cubicBezTo>
                    <a:pt x="74701" y="92100"/>
                    <a:pt x="76494" y="99154"/>
                    <a:pt x="78068" y="106199"/>
                  </a:cubicBezTo>
                  <a:cubicBezTo>
                    <a:pt x="78279" y="107360"/>
                    <a:pt x="78388" y="108623"/>
                    <a:pt x="78489" y="109675"/>
                  </a:cubicBezTo>
                  <a:cubicBezTo>
                    <a:pt x="77546" y="111670"/>
                    <a:pt x="76174" y="112722"/>
                    <a:pt x="74491" y="113673"/>
                  </a:cubicBezTo>
                  <a:cubicBezTo>
                    <a:pt x="74070" y="113252"/>
                    <a:pt x="73548" y="112932"/>
                    <a:pt x="73439" y="112411"/>
                  </a:cubicBezTo>
                  <a:cubicBezTo>
                    <a:pt x="67126" y="82109"/>
                    <a:pt x="57977" y="52650"/>
                    <a:pt x="45031" y="24453"/>
                  </a:cubicBezTo>
                  <a:cubicBezTo>
                    <a:pt x="42717" y="19403"/>
                    <a:pt x="40091" y="14453"/>
                    <a:pt x="37667" y="9403"/>
                  </a:cubicBezTo>
                  <a:cubicBezTo>
                    <a:pt x="36825" y="7829"/>
                    <a:pt x="35773" y="6356"/>
                    <a:pt x="35461" y="4353"/>
                  </a:cubicBezTo>
                  <a:cubicBezTo>
                    <a:pt x="36015" y="4258"/>
                    <a:pt x="36551" y="4212"/>
                    <a:pt x="37069" y="4212"/>
                  </a:cubicBezTo>
                  <a:close/>
                  <a:moveTo>
                    <a:pt x="24635" y="10402"/>
                  </a:moveTo>
                  <a:cubicBezTo>
                    <a:pt x="24915" y="10402"/>
                    <a:pt x="25192" y="10419"/>
                    <a:pt x="25462" y="10455"/>
                  </a:cubicBezTo>
                  <a:cubicBezTo>
                    <a:pt x="27145" y="11196"/>
                    <a:pt x="27777" y="12459"/>
                    <a:pt x="28517" y="13721"/>
                  </a:cubicBezTo>
                  <a:cubicBezTo>
                    <a:pt x="30302" y="17088"/>
                    <a:pt x="32196" y="20455"/>
                    <a:pt x="33778" y="23821"/>
                  </a:cubicBezTo>
                  <a:cubicBezTo>
                    <a:pt x="40192" y="36758"/>
                    <a:pt x="46824" y="49594"/>
                    <a:pt x="53979" y="62119"/>
                  </a:cubicBezTo>
                  <a:cubicBezTo>
                    <a:pt x="54189" y="62641"/>
                    <a:pt x="54501" y="63062"/>
                    <a:pt x="54711" y="63592"/>
                  </a:cubicBezTo>
                  <a:cubicBezTo>
                    <a:pt x="58288" y="69484"/>
                    <a:pt x="60813" y="75797"/>
                    <a:pt x="62497" y="82530"/>
                  </a:cubicBezTo>
                  <a:cubicBezTo>
                    <a:pt x="65022" y="91999"/>
                    <a:pt x="67757" y="101258"/>
                    <a:pt x="70392" y="110727"/>
                  </a:cubicBezTo>
                  <a:cubicBezTo>
                    <a:pt x="70703" y="111880"/>
                    <a:pt x="70813" y="113143"/>
                    <a:pt x="71124" y="114725"/>
                  </a:cubicBezTo>
                  <a:cubicBezTo>
                    <a:pt x="70282" y="114936"/>
                    <a:pt x="69971" y="115037"/>
                    <a:pt x="69441" y="115247"/>
                  </a:cubicBezTo>
                  <a:cubicBezTo>
                    <a:pt x="69020" y="114304"/>
                    <a:pt x="68498" y="113463"/>
                    <a:pt x="68178" y="112411"/>
                  </a:cubicBezTo>
                  <a:cubicBezTo>
                    <a:pt x="61764" y="94205"/>
                    <a:pt x="54501" y="76318"/>
                    <a:pt x="46614" y="58643"/>
                  </a:cubicBezTo>
                  <a:cubicBezTo>
                    <a:pt x="42296" y="48862"/>
                    <a:pt x="37145" y="39603"/>
                    <a:pt x="31143" y="30766"/>
                  </a:cubicBezTo>
                  <a:cubicBezTo>
                    <a:pt x="27886" y="25816"/>
                    <a:pt x="24519" y="20876"/>
                    <a:pt x="21253" y="15926"/>
                  </a:cubicBezTo>
                  <a:cubicBezTo>
                    <a:pt x="20622" y="14874"/>
                    <a:pt x="19991" y="13721"/>
                    <a:pt x="19259" y="12560"/>
                  </a:cubicBezTo>
                  <a:cubicBezTo>
                    <a:pt x="19780" y="12139"/>
                    <a:pt x="20100" y="11718"/>
                    <a:pt x="20521" y="11507"/>
                  </a:cubicBezTo>
                  <a:cubicBezTo>
                    <a:pt x="21825" y="10810"/>
                    <a:pt x="23279" y="10402"/>
                    <a:pt x="24635" y="10402"/>
                  </a:cubicBezTo>
                  <a:close/>
                  <a:moveTo>
                    <a:pt x="9369" y="21296"/>
                  </a:moveTo>
                  <a:cubicBezTo>
                    <a:pt x="10210" y="21928"/>
                    <a:pt x="11052" y="22349"/>
                    <a:pt x="11574" y="22980"/>
                  </a:cubicBezTo>
                  <a:cubicBezTo>
                    <a:pt x="12836" y="24343"/>
                    <a:pt x="13998" y="25715"/>
                    <a:pt x="15151" y="27079"/>
                  </a:cubicBezTo>
                  <a:cubicBezTo>
                    <a:pt x="21885" y="35605"/>
                    <a:pt x="28096" y="44443"/>
                    <a:pt x="33988" y="53592"/>
                  </a:cubicBezTo>
                  <a:cubicBezTo>
                    <a:pt x="39771" y="62641"/>
                    <a:pt x="45562" y="71899"/>
                    <a:pt x="51344" y="80948"/>
                  </a:cubicBezTo>
                  <a:cubicBezTo>
                    <a:pt x="53558" y="84525"/>
                    <a:pt x="55553" y="88102"/>
                    <a:pt x="57135" y="91999"/>
                  </a:cubicBezTo>
                  <a:cubicBezTo>
                    <a:pt x="59660" y="98413"/>
                    <a:pt x="62286" y="104726"/>
                    <a:pt x="64811" y="111039"/>
                  </a:cubicBezTo>
                  <a:cubicBezTo>
                    <a:pt x="65342" y="112411"/>
                    <a:pt x="66074" y="113673"/>
                    <a:pt x="65443" y="115247"/>
                  </a:cubicBezTo>
                  <a:cubicBezTo>
                    <a:pt x="64805" y="115542"/>
                    <a:pt x="64166" y="115631"/>
                    <a:pt x="63515" y="115631"/>
                  </a:cubicBezTo>
                  <a:cubicBezTo>
                    <a:pt x="62774" y="115631"/>
                    <a:pt x="62018" y="115516"/>
                    <a:pt x="61234" y="115458"/>
                  </a:cubicBezTo>
                  <a:cubicBezTo>
                    <a:pt x="60923" y="115037"/>
                    <a:pt x="60502" y="114725"/>
                    <a:pt x="60182" y="114304"/>
                  </a:cubicBezTo>
                  <a:cubicBezTo>
                    <a:pt x="53979" y="102411"/>
                    <a:pt x="47767" y="90627"/>
                    <a:pt x="41564" y="78743"/>
                  </a:cubicBezTo>
                  <a:cubicBezTo>
                    <a:pt x="34931" y="65907"/>
                    <a:pt x="27044" y="53803"/>
                    <a:pt x="18838" y="42019"/>
                  </a:cubicBezTo>
                  <a:cubicBezTo>
                    <a:pt x="15681" y="37499"/>
                    <a:pt x="12104" y="33501"/>
                    <a:pt x="8737" y="29183"/>
                  </a:cubicBezTo>
                  <a:cubicBezTo>
                    <a:pt x="7475" y="27710"/>
                    <a:pt x="6212" y="26136"/>
                    <a:pt x="4630" y="24133"/>
                  </a:cubicBezTo>
                  <a:cubicBezTo>
                    <a:pt x="6524" y="22980"/>
                    <a:pt x="7896" y="22239"/>
                    <a:pt x="9369" y="21296"/>
                  </a:cubicBezTo>
                  <a:close/>
                  <a:moveTo>
                    <a:pt x="80172" y="114826"/>
                  </a:moveTo>
                  <a:cubicBezTo>
                    <a:pt x="80593" y="115037"/>
                    <a:pt x="81014" y="115146"/>
                    <a:pt x="81123" y="115357"/>
                  </a:cubicBezTo>
                  <a:cubicBezTo>
                    <a:pt x="81435" y="115988"/>
                    <a:pt x="81755" y="116720"/>
                    <a:pt x="81965" y="117351"/>
                  </a:cubicBezTo>
                  <a:cubicBezTo>
                    <a:pt x="84490" y="127140"/>
                    <a:pt x="86594" y="137131"/>
                    <a:pt x="88168" y="147021"/>
                  </a:cubicBezTo>
                  <a:cubicBezTo>
                    <a:pt x="89431" y="155018"/>
                    <a:pt x="91855" y="162492"/>
                    <a:pt x="95222" y="169747"/>
                  </a:cubicBezTo>
                  <a:cubicBezTo>
                    <a:pt x="96484" y="172382"/>
                    <a:pt x="97537" y="175008"/>
                    <a:pt x="98589" y="177743"/>
                  </a:cubicBezTo>
                  <a:cubicBezTo>
                    <a:pt x="99641" y="180479"/>
                    <a:pt x="99851" y="183324"/>
                    <a:pt x="99321" y="186270"/>
                  </a:cubicBezTo>
                  <a:cubicBezTo>
                    <a:pt x="98337" y="192197"/>
                    <a:pt x="93054" y="196438"/>
                    <a:pt x="87340" y="196438"/>
                  </a:cubicBezTo>
                  <a:cubicBezTo>
                    <a:pt x="86360" y="196438"/>
                    <a:pt x="85367" y="196313"/>
                    <a:pt x="84381" y="196050"/>
                  </a:cubicBezTo>
                  <a:cubicBezTo>
                    <a:pt x="81334" y="195209"/>
                    <a:pt x="79331" y="193104"/>
                    <a:pt x="78699" y="190058"/>
                  </a:cubicBezTo>
                  <a:cubicBezTo>
                    <a:pt x="78068" y="186901"/>
                    <a:pt x="77757" y="183635"/>
                    <a:pt x="78068" y="180378"/>
                  </a:cubicBezTo>
                  <a:cubicBezTo>
                    <a:pt x="78489" y="175429"/>
                    <a:pt x="78279" y="170589"/>
                    <a:pt x="77546" y="165749"/>
                  </a:cubicBezTo>
                  <a:cubicBezTo>
                    <a:pt x="76915" y="161962"/>
                    <a:pt x="76284" y="158283"/>
                    <a:pt x="75442" y="154597"/>
                  </a:cubicBezTo>
                  <a:cubicBezTo>
                    <a:pt x="73548" y="146811"/>
                    <a:pt x="71234" y="139236"/>
                    <a:pt x="67757" y="132081"/>
                  </a:cubicBezTo>
                  <a:cubicBezTo>
                    <a:pt x="66495" y="129245"/>
                    <a:pt x="64921" y="126610"/>
                    <a:pt x="63549" y="123875"/>
                  </a:cubicBezTo>
                  <a:cubicBezTo>
                    <a:pt x="63027" y="122822"/>
                    <a:pt x="62076" y="121770"/>
                    <a:pt x="62918" y="120196"/>
                  </a:cubicBezTo>
                  <a:cubicBezTo>
                    <a:pt x="63692" y="120196"/>
                    <a:pt x="64511" y="120148"/>
                    <a:pt x="65345" y="120148"/>
                  </a:cubicBezTo>
                  <a:cubicBezTo>
                    <a:pt x="65762" y="120148"/>
                    <a:pt x="66183" y="120160"/>
                    <a:pt x="66604" y="120196"/>
                  </a:cubicBezTo>
                  <a:cubicBezTo>
                    <a:pt x="66945" y="120212"/>
                    <a:pt x="67283" y="120220"/>
                    <a:pt x="67618" y="120220"/>
                  </a:cubicBezTo>
                  <a:cubicBezTo>
                    <a:pt x="71723" y="120220"/>
                    <a:pt x="75376" y="119007"/>
                    <a:pt x="78489" y="116089"/>
                  </a:cubicBezTo>
                  <a:cubicBezTo>
                    <a:pt x="79019" y="115567"/>
                    <a:pt x="79650" y="115247"/>
                    <a:pt x="80172" y="114826"/>
                  </a:cubicBezTo>
                  <a:close/>
                  <a:moveTo>
                    <a:pt x="35768" y="1"/>
                  </a:moveTo>
                  <a:cubicBezTo>
                    <a:pt x="34456" y="1"/>
                    <a:pt x="33130" y="228"/>
                    <a:pt x="31775" y="986"/>
                  </a:cubicBezTo>
                  <a:cubicBezTo>
                    <a:pt x="31564" y="1727"/>
                    <a:pt x="31143" y="2459"/>
                    <a:pt x="30933" y="3090"/>
                  </a:cubicBezTo>
                  <a:cubicBezTo>
                    <a:pt x="31884" y="8040"/>
                    <a:pt x="35352" y="11617"/>
                    <a:pt x="36404" y="16137"/>
                  </a:cubicBezTo>
                  <a:cubicBezTo>
                    <a:pt x="35945" y="16601"/>
                    <a:pt x="35565" y="16897"/>
                    <a:pt x="35034" y="16897"/>
                  </a:cubicBezTo>
                  <a:cubicBezTo>
                    <a:pt x="34718" y="16897"/>
                    <a:pt x="34349" y="16793"/>
                    <a:pt x="33879" y="16558"/>
                  </a:cubicBezTo>
                  <a:cubicBezTo>
                    <a:pt x="33458" y="15825"/>
                    <a:pt x="32827" y="14773"/>
                    <a:pt x="32196" y="13721"/>
                  </a:cubicBezTo>
                  <a:cubicBezTo>
                    <a:pt x="31143" y="12038"/>
                    <a:pt x="30091" y="10354"/>
                    <a:pt x="28938" y="8671"/>
                  </a:cubicBezTo>
                  <a:cubicBezTo>
                    <a:pt x="28307" y="7619"/>
                    <a:pt x="27356" y="6777"/>
                    <a:pt x="25571" y="6356"/>
                  </a:cubicBezTo>
                  <a:cubicBezTo>
                    <a:pt x="21994" y="7198"/>
                    <a:pt x="17676" y="7088"/>
                    <a:pt x="14629" y="10354"/>
                  </a:cubicBezTo>
                  <a:cubicBezTo>
                    <a:pt x="14520" y="11087"/>
                    <a:pt x="14419" y="11617"/>
                    <a:pt x="14520" y="12139"/>
                  </a:cubicBezTo>
                  <a:cubicBezTo>
                    <a:pt x="14629" y="12879"/>
                    <a:pt x="14840" y="13511"/>
                    <a:pt x="15151" y="14142"/>
                  </a:cubicBezTo>
                  <a:cubicBezTo>
                    <a:pt x="16203" y="15926"/>
                    <a:pt x="17255" y="17509"/>
                    <a:pt x="18308" y="19192"/>
                  </a:cubicBezTo>
                  <a:cubicBezTo>
                    <a:pt x="18728" y="19823"/>
                    <a:pt x="19259" y="20345"/>
                    <a:pt x="18728" y="21507"/>
                  </a:cubicBezTo>
                  <a:cubicBezTo>
                    <a:pt x="18097" y="21818"/>
                    <a:pt x="17154" y="22349"/>
                    <a:pt x="16203" y="22769"/>
                  </a:cubicBezTo>
                  <a:cubicBezTo>
                    <a:pt x="13788" y="21086"/>
                    <a:pt x="12735" y="17719"/>
                    <a:pt x="9158" y="17509"/>
                  </a:cubicBezTo>
                  <a:cubicBezTo>
                    <a:pt x="6002" y="18451"/>
                    <a:pt x="3157" y="20345"/>
                    <a:pt x="632" y="22349"/>
                  </a:cubicBezTo>
                  <a:cubicBezTo>
                    <a:pt x="1" y="25084"/>
                    <a:pt x="1" y="25395"/>
                    <a:pt x="1263" y="26978"/>
                  </a:cubicBezTo>
                  <a:cubicBezTo>
                    <a:pt x="3056" y="29293"/>
                    <a:pt x="5051" y="31397"/>
                    <a:pt x="6844" y="33602"/>
                  </a:cubicBezTo>
                  <a:cubicBezTo>
                    <a:pt x="7365" y="34343"/>
                    <a:pt x="7786" y="35075"/>
                    <a:pt x="8207" y="35917"/>
                  </a:cubicBezTo>
                  <a:cubicBezTo>
                    <a:pt x="6103" y="38442"/>
                    <a:pt x="3157" y="39814"/>
                    <a:pt x="1263" y="42549"/>
                  </a:cubicBezTo>
                  <a:cubicBezTo>
                    <a:pt x="952" y="44233"/>
                    <a:pt x="1263" y="45495"/>
                    <a:pt x="2105" y="46438"/>
                  </a:cubicBezTo>
                  <a:cubicBezTo>
                    <a:pt x="3157" y="47701"/>
                    <a:pt x="4318" y="48862"/>
                    <a:pt x="5371" y="50015"/>
                  </a:cubicBezTo>
                  <a:cubicBezTo>
                    <a:pt x="12525" y="57490"/>
                    <a:pt x="19780" y="64854"/>
                    <a:pt x="25992" y="73061"/>
                  </a:cubicBezTo>
                  <a:cubicBezTo>
                    <a:pt x="33357" y="82951"/>
                    <a:pt x="40613" y="92841"/>
                    <a:pt x="47977" y="102731"/>
                  </a:cubicBezTo>
                  <a:cubicBezTo>
                    <a:pt x="51555" y="107672"/>
                    <a:pt x="55132" y="112722"/>
                    <a:pt x="58187" y="117040"/>
                  </a:cubicBezTo>
                  <a:cubicBezTo>
                    <a:pt x="60182" y="121981"/>
                    <a:pt x="61975" y="126189"/>
                    <a:pt x="63658" y="130297"/>
                  </a:cubicBezTo>
                  <a:cubicBezTo>
                    <a:pt x="64289" y="131980"/>
                    <a:pt x="64921" y="133664"/>
                    <a:pt x="65552" y="135448"/>
                  </a:cubicBezTo>
                  <a:cubicBezTo>
                    <a:pt x="68809" y="144606"/>
                    <a:pt x="70602" y="154285"/>
                    <a:pt x="72075" y="163855"/>
                  </a:cubicBezTo>
                  <a:cubicBezTo>
                    <a:pt x="72807" y="169326"/>
                    <a:pt x="73127" y="174696"/>
                    <a:pt x="72496" y="180168"/>
                  </a:cubicBezTo>
                  <a:cubicBezTo>
                    <a:pt x="72075" y="183215"/>
                    <a:pt x="72387" y="186270"/>
                    <a:pt x="72917" y="189317"/>
                  </a:cubicBezTo>
                  <a:cubicBezTo>
                    <a:pt x="73759" y="194577"/>
                    <a:pt x="76494" y="198264"/>
                    <a:pt x="81334" y="200368"/>
                  </a:cubicBezTo>
                  <a:cubicBezTo>
                    <a:pt x="82176" y="200789"/>
                    <a:pt x="83118" y="200789"/>
                    <a:pt x="83539" y="201841"/>
                  </a:cubicBezTo>
                  <a:cubicBezTo>
                    <a:pt x="83438" y="204366"/>
                    <a:pt x="81123" y="206260"/>
                    <a:pt x="81435" y="208785"/>
                  </a:cubicBezTo>
                  <a:cubicBezTo>
                    <a:pt x="81856" y="208996"/>
                    <a:pt x="82176" y="209097"/>
                    <a:pt x="82487" y="209206"/>
                  </a:cubicBezTo>
                  <a:cubicBezTo>
                    <a:pt x="84280" y="208045"/>
                    <a:pt x="84591" y="205419"/>
                    <a:pt x="86906" y="204467"/>
                  </a:cubicBezTo>
                  <a:cubicBezTo>
                    <a:pt x="87226" y="205730"/>
                    <a:pt x="87537" y="206892"/>
                    <a:pt x="87857" y="207944"/>
                  </a:cubicBezTo>
                  <a:cubicBezTo>
                    <a:pt x="88379" y="208045"/>
                    <a:pt x="88699" y="208154"/>
                    <a:pt x="89221" y="208255"/>
                  </a:cubicBezTo>
                  <a:cubicBezTo>
                    <a:pt x="90483" y="206050"/>
                    <a:pt x="89751" y="202893"/>
                    <a:pt x="91645" y="200680"/>
                  </a:cubicBezTo>
                  <a:cubicBezTo>
                    <a:pt x="93850" y="202262"/>
                    <a:pt x="93850" y="205520"/>
                    <a:pt x="96695" y="206361"/>
                  </a:cubicBezTo>
                  <a:cubicBezTo>
                    <a:pt x="96796" y="205730"/>
                    <a:pt x="96905" y="205099"/>
                    <a:pt x="96796" y="204678"/>
                  </a:cubicBezTo>
                  <a:cubicBezTo>
                    <a:pt x="96274" y="203104"/>
                    <a:pt x="95643" y="201631"/>
                    <a:pt x="95222" y="200158"/>
                  </a:cubicBezTo>
                  <a:cubicBezTo>
                    <a:pt x="95112" y="199948"/>
                    <a:pt x="95432" y="199527"/>
                    <a:pt x="95744" y="198996"/>
                  </a:cubicBezTo>
                  <a:cubicBezTo>
                    <a:pt x="96905" y="199948"/>
                    <a:pt x="97957" y="200890"/>
                    <a:pt x="99111" y="201732"/>
                  </a:cubicBezTo>
                  <a:cubicBezTo>
                    <a:pt x="100483" y="202893"/>
                    <a:pt x="101955" y="203946"/>
                    <a:pt x="103428" y="204998"/>
                  </a:cubicBezTo>
                  <a:cubicBezTo>
                    <a:pt x="103442" y="205012"/>
                    <a:pt x="103462" y="205018"/>
                    <a:pt x="103487" y="205018"/>
                  </a:cubicBezTo>
                  <a:cubicBezTo>
                    <a:pt x="103646" y="205018"/>
                    <a:pt x="104023" y="204772"/>
                    <a:pt x="104481" y="204678"/>
                  </a:cubicBezTo>
                  <a:cubicBezTo>
                    <a:pt x="104060" y="202994"/>
                    <a:pt x="102587" y="202153"/>
                    <a:pt x="101535" y="201000"/>
                  </a:cubicBezTo>
                  <a:cubicBezTo>
                    <a:pt x="100483" y="199527"/>
                    <a:pt x="98799" y="198576"/>
                    <a:pt x="98168" y="196682"/>
                  </a:cubicBezTo>
                  <a:lnTo>
                    <a:pt x="100693" y="193214"/>
                  </a:lnTo>
                  <a:cubicBezTo>
                    <a:pt x="102797" y="190058"/>
                    <a:pt x="103740" y="186691"/>
                    <a:pt x="103740" y="182903"/>
                  </a:cubicBezTo>
                  <a:cubicBezTo>
                    <a:pt x="103740" y="179427"/>
                    <a:pt x="103109" y="176060"/>
                    <a:pt x="101745" y="172904"/>
                  </a:cubicBezTo>
                  <a:cubicBezTo>
                    <a:pt x="100794" y="170379"/>
                    <a:pt x="99851" y="167853"/>
                    <a:pt x="98690" y="165438"/>
                  </a:cubicBezTo>
                  <a:cubicBezTo>
                    <a:pt x="95011" y="157652"/>
                    <a:pt x="92377" y="149656"/>
                    <a:pt x="91114" y="141129"/>
                  </a:cubicBezTo>
                  <a:cubicBezTo>
                    <a:pt x="90904" y="139867"/>
                    <a:pt x="90694" y="138604"/>
                    <a:pt x="90483" y="137451"/>
                  </a:cubicBezTo>
                  <a:cubicBezTo>
                    <a:pt x="89221" y="130297"/>
                    <a:pt x="87958" y="123142"/>
                    <a:pt x="84381" y="117250"/>
                  </a:cubicBezTo>
                  <a:cubicBezTo>
                    <a:pt x="83859" y="112411"/>
                    <a:pt x="83329" y="108093"/>
                    <a:pt x="82807" y="103783"/>
                  </a:cubicBezTo>
                  <a:cubicBezTo>
                    <a:pt x="81544" y="91578"/>
                    <a:pt x="79541" y="79475"/>
                    <a:pt x="76806" y="67481"/>
                  </a:cubicBezTo>
                  <a:cubicBezTo>
                    <a:pt x="74070" y="55486"/>
                    <a:pt x="71023" y="43601"/>
                    <a:pt x="68077" y="31607"/>
                  </a:cubicBezTo>
                  <a:cubicBezTo>
                    <a:pt x="66916" y="27079"/>
                    <a:pt x="65653" y="22559"/>
                    <a:pt x="64390" y="18031"/>
                  </a:cubicBezTo>
                  <a:cubicBezTo>
                    <a:pt x="63658" y="15825"/>
                    <a:pt x="63027" y="13511"/>
                    <a:pt x="61234" y="11928"/>
                  </a:cubicBezTo>
                  <a:cubicBezTo>
                    <a:pt x="60596" y="11672"/>
                    <a:pt x="59992" y="11573"/>
                    <a:pt x="59407" y="11573"/>
                  </a:cubicBezTo>
                  <a:cubicBezTo>
                    <a:pt x="58550" y="11573"/>
                    <a:pt x="57736" y="11787"/>
                    <a:pt x="56925" y="12038"/>
                  </a:cubicBezTo>
                  <a:cubicBezTo>
                    <a:pt x="55688" y="12476"/>
                    <a:pt x="54522" y="13288"/>
                    <a:pt x="53059" y="13288"/>
                  </a:cubicBezTo>
                  <a:cubicBezTo>
                    <a:pt x="52780" y="13288"/>
                    <a:pt x="52490" y="13258"/>
                    <a:pt x="52186" y="13191"/>
                  </a:cubicBezTo>
                  <a:cubicBezTo>
                    <a:pt x="51344" y="11617"/>
                    <a:pt x="50502" y="10034"/>
                    <a:pt x="49560" y="8460"/>
                  </a:cubicBezTo>
                  <a:cubicBezTo>
                    <a:pt x="48398" y="6457"/>
                    <a:pt x="47035" y="4563"/>
                    <a:pt x="45242" y="2989"/>
                  </a:cubicBezTo>
                  <a:cubicBezTo>
                    <a:pt x="43558" y="1516"/>
                    <a:pt x="41665" y="675"/>
                    <a:pt x="39459" y="355"/>
                  </a:cubicBezTo>
                  <a:cubicBezTo>
                    <a:pt x="38233" y="204"/>
                    <a:pt x="37007" y="1"/>
                    <a:pt x="35768" y="1"/>
                  </a:cubicBezTo>
                  <a:close/>
                </a:path>
              </a:pathLst>
            </a:custGeom>
            <a:solidFill>
              <a:srgbClr val="DBE8B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ge3f4eb68f8_3_5571"/>
            <p:cNvSpPr/>
            <p:nvPr/>
          </p:nvSpPr>
          <p:spPr>
            <a:xfrm flipH="1" rot="-5400000">
              <a:off x="8901310" y="4888788"/>
              <a:ext cx="201675" cy="194725"/>
            </a:xfrm>
            <a:custGeom>
              <a:rect b="b" l="l" r="r" t="t"/>
              <a:pathLst>
                <a:path extrusionOk="0" h="7789" w="8067">
                  <a:moveTo>
                    <a:pt x="3718" y="0"/>
                  </a:moveTo>
                  <a:cubicBezTo>
                    <a:pt x="3548" y="0"/>
                    <a:pt x="3205" y="60"/>
                    <a:pt x="2916" y="115"/>
                  </a:cubicBezTo>
                  <a:cubicBezTo>
                    <a:pt x="1259" y="632"/>
                    <a:pt x="1" y="2174"/>
                    <a:pt x="56" y="3777"/>
                  </a:cubicBezTo>
                  <a:cubicBezTo>
                    <a:pt x="56" y="5438"/>
                    <a:pt x="1543" y="7269"/>
                    <a:pt x="3319" y="7667"/>
                  </a:cubicBezTo>
                  <a:cubicBezTo>
                    <a:pt x="3665" y="7749"/>
                    <a:pt x="3996" y="7789"/>
                    <a:pt x="4309" y="7789"/>
                  </a:cubicBezTo>
                  <a:cubicBezTo>
                    <a:pt x="5762" y="7789"/>
                    <a:pt x="6843" y="6934"/>
                    <a:pt x="7265" y="5379"/>
                  </a:cubicBezTo>
                  <a:cubicBezTo>
                    <a:pt x="7325" y="5150"/>
                    <a:pt x="7380" y="4921"/>
                    <a:pt x="7494" y="4692"/>
                  </a:cubicBezTo>
                  <a:cubicBezTo>
                    <a:pt x="8066" y="2348"/>
                    <a:pt x="6235" y="0"/>
                    <a:pt x="3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ge3f4eb68f8_3_5571"/>
            <p:cNvSpPr/>
            <p:nvPr/>
          </p:nvSpPr>
          <p:spPr>
            <a:xfrm flipH="1" rot="-5400000">
              <a:off x="8720185" y="2692363"/>
              <a:ext cx="78775" cy="78725"/>
            </a:xfrm>
            <a:custGeom>
              <a:rect b="b" l="l" r="r" t="t"/>
              <a:pathLst>
                <a:path extrusionOk="0" h="3149" w="3151">
                  <a:moveTo>
                    <a:pt x="1650" y="1"/>
                  </a:moveTo>
                  <a:cubicBezTo>
                    <a:pt x="1616" y="1"/>
                    <a:pt x="1582" y="2"/>
                    <a:pt x="1548" y="4"/>
                  </a:cubicBezTo>
                  <a:cubicBezTo>
                    <a:pt x="687" y="4"/>
                    <a:pt x="1" y="691"/>
                    <a:pt x="1" y="1547"/>
                  </a:cubicBezTo>
                  <a:cubicBezTo>
                    <a:pt x="1" y="2522"/>
                    <a:pt x="632" y="3149"/>
                    <a:pt x="1603" y="3149"/>
                  </a:cubicBezTo>
                  <a:cubicBezTo>
                    <a:pt x="2518" y="3149"/>
                    <a:pt x="3150" y="2522"/>
                    <a:pt x="3150" y="1606"/>
                  </a:cubicBezTo>
                  <a:cubicBezTo>
                    <a:pt x="3150" y="725"/>
                    <a:pt x="2514" y="1"/>
                    <a:pt x="1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ge3f4eb68f8_3_5571"/>
            <p:cNvSpPr/>
            <p:nvPr/>
          </p:nvSpPr>
          <p:spPr>
            <a:xfrm flipH="1" rot="-5400000">
              <a:off x="8818872" y="3619625"/>
              <a:ext cx="197450" cy="171125"/>
            </a:xfrm>
            <a:custGeom>
              <a:rect b="b" l="l" r="r" t="t"/>
              <a:pathLst>
                <a:path extrusionOk="0" h="6845" w="7898">
                  <a:moveTo>
                    <a:pt x="3390" y="0"/>
                  </a:moveTo>
                  <a:cubicBezTo>
                    <a:pt x="2631" y="0"/>
                    <a:pt x="1946" y="279"/>
                    <a:pt x="1315" y="910"/>
                  </a:cubicBezTo>
                  <a:cubicBezTo>
                    <a:pt x="573" y="1422"/>
                    <a:pt x="230" y="2169"/>
                    <a:pt x="170" y="3084"/>
                  </a:cubicBezTo>
                  <a:lnTo>
                    <a:pt x="170" y="3368"/>
                  </a:lnTo>
                  <a:cubicBezTo>
                    <a:pt x="1" y="4343"/>
                    <a:pt x="399" y="5144"/>
                    <a:pt x="1086" y="5771"/>
                  </a:cubicBezTo>
                  <a:cubicBezTo>
                    <a:pt x="1737" y="6484"/>
                    <a:pt x="2638" y="6845"/>
                    <a:pt x="3564" y="6845"/>
                  </a:cubicBezTo>
                  <a:cubicBezTo>
                    <a:pt x="4350" y="6845"/>
                    <a:pt x="5154" y="6585"/>
                    <a:pt x="5837" y="6059"/>
                  </a:cubicBezTo>
                  <a:cubicBezTo>
                    <a:pt x="6181" y="5945"/>
                    <a:pt x="6350" y="5657"/>
                    <a:pt x="6579" y="5428"/>
                  </a:cubicBezTo>
                  <a:cubicBezTo>
                    <a:pt x="7897" y="3427"/>
                    <a:pt x="6867" y="795"/>
                    <a:pt x="4464" y="164"/>
                  </a:cubicBezTo>
                  <a:cubicBezTo>
                    <a:pt x="4090" y="57"/>
                    <a:pt x="3732" y="0"/>
                    <a:pt x="3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ge3f4eb68f8_3_5571"/>
            <p:cNvSpPr/>
            <p:nvPr/>
          </p:nvSpPr>
          <p:spPr>
            <a:xfrm flipH="1" rot="-5400000">
              <a:off x="8555322" y="4017300"/>
              <a:ext cx="147425" cy="126600"/>
            </a:xfrm>
            <a:custGeom>
              <a:rect b="b" l="l" r="r" t="t"/>
              <a:pathLst>
                <a:path extrusionOk="0" h="5064" w="5897">
                  <a:moveTo>
                    <a:pt x="2747" y="1"/>
                  </a:moveTo>
                  <a:cubicBezTo>
                    <a:pt x="2747" y="60"/>
                    <a:pt x="2747" y="115"/>
                    <a:pt x="2692" y="115"/>
                  </a:cubicBezTo>
                  <a:cubicBezTo>
                    <a:pt x="1832" y="289"/>
                    <a:pt x="1205" y="747"/>
                    <a:pt x="747" y="1489"/>
                  </a:cubicBezTo>
                  <a:cubicBezTo>
                    <a:pt x="1" y="2578"/>
                    <a:pt x="175" y="3608"/>
                    <a:pt x="1205" y="4523"/>
                  </a:cubicBezTo>
                  <a:cubicBezTo>
                    <a:pt x="1319" y="4693"/>
                    <a:pt x="1489" y="4752"/>
                    <a:pt x="1663" y="4807"/>
                  </a:cubicBezTo>
                  <a:cubicBezTo>
                    <a:pt x="1992" y="4986"/>
                    <a:pt x="2311" y="5063"/>
                    <a:pt x="2624" y="5063"/>
                  </a:cubicBezTo>
                  <a:cubicBezTo>
                    <a:pt x="3014" y="5063"/>
                    <a:pt x="3396" y="4943"/>
                    <a:pt x="3777" y="4752"/>
                  </a:cubicBezTo>
                  <a:cubicBezTo>
                    <a:pt x="4350" y="4464"/>
                    <a:pt x="4807" y="4121"/>
                    <a:pt x="5265" y="3777"/>
                  </a:cubicBezTo>
                  <a:cubicBezTo>
                    <a:pt x="5608" y="3548"/>
                    <a:pt x="5668" y="3265"/>
                    <a:pt x="5723" y="2921"/>
                  </a:cubicBezTo>
                  <a:cubicBezTo>
                    <a:pt x="5837" y="2519"/>
                    <a:pt x="5897" y="2120"/>
                    <a:pt x="5668" y="1777"/>
                  </a:cubicBezTo>
                  <a:cubicBezTo>
                    <a:pt x="5494" y="1319"/>
                    <a:pt x="5325" y="916"/>
                    <a:pt x="4922" y="633"/>
                  </a:cubicBezTo>
                  <a:cubicBezTo>
                    <a:pt x="4752" y="289"/>
                    <a:pt x="4295" y="289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ge3f4eb68f8_3_5571"/>
            <p:cNvSpPr/>
            <p:nvPr/>
          </p:nvSpPr>
          <p:spPr>
            <a:xfrm flipH="1" rot="-5400000">
              <a:off x="8916097" y="4314250"/>
              <a:ext cx="160250" cy="140825"/>
            </a:xfrm>
            <a:custGeom>
              <a:rect b="b" l="l" r="r" t="t"/>
              <a:pathLst>
                <a:path extrusionOk="0" h="5633" w="6410">
                  <a:moveTo>
                    <a:pt x="2876" y="1"/>
                  </a:moveTo>
                  <a:cubicBezTo>
                    <a:pt x="2311" y="1"/>
                    <a:pt x="1727" y="220"/>
                    <a:pt x="1200" y="647"/>
                  </a:cubicBezTo>
                  <a:cubicBezTo>
                    <a:pt x="344" y="1333"/>
                    <a:pt x="1" y="2478"/>
                    <a:pt x="285" y="3338"/>
                  </a:cubicBezTo>
                  <a:cubicBezTo>
                    <a:pt x="285" y="3567"/>
                    <a:pt x="344" y="3796"/>
                    <a:pt x="513" y="3911"/>
                  </a:cubicBezTo>
                  <a:cubicBezTo>
                    <a:pt x="1173" y="5005"/>
                    <a:pt x="2201" y="5632"/>
                    <a:pt x="3418" y="5632"/>
                  </a:cubicBezTo>
                  <a:cubicBezTo>
                    <a:pt x="3789" y="5632"/>
                    <a:pt x="4177" y="5574"/>
                    <a:pt x="4578" y="5453"/>
                  </a:cubicBezTo>
                  <a:cubicBezTo>
                    <a:pt x="5150" y="5339"/>
                    <a:pt x="5608" y="5110"/>
                    <a:pt x="5951" y="4597"/>
                  </a:cubicBezTo>
                  <a:cubicBezTo>
                    <a:pt x="6121" y="4423"/>
                    <a:pt x="6235" y="4254"/>
                    <a:pt x="6180" y="4025"/>
                  </a:cubicBezTo>
                  <a:cubicBezTo>
                    <a:pt x="6409" y="3622"/>
                    <a:pt x="6409" y="3164"/>
                    <a:pt x="6235" y="2766"/>
                  </a:cubicBezTo>
                  <a:cubicBezTo>
                    <a:pt x="5723" y="1791"/>
                    <a:pt x="5036" y="935"/>
                    <a:pt x="4061" y="363"/>
                  </a:cubicBezTo>
                  <a:cubicBezTo>
                    <a:pt x="3698" y="120"/>
                    <a:pt x="3292" y="1"/>
                    <a:pt x="28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ge3f4eb68f8_3_5571"/>
            <p:cNvSpPr/>
            <p:nvPr/>
          </p:nvSpPr>
          <p:spPr>
            <a:xfrm flipH="1" rot="-5400000">
              <a:off x="8520122" y="4504550"/>
              <a:ext cx="113075" cy="104900"/>
            </a:xfrm>
            <a:custGeom>
              <a:rect b="b" l="l" r="r" t="t"/>
              <a:pathLst>
                <a:path extrusionOk="0" h="4196" w="4523">
                  <a:moveTo>
                    <a:pt x="2003" y="1"/>
                  </a:moveTo>
                  <a:cubicBezTo>
                    <a:pt x="1818" y="1"/>
                    <a:pt x="1629" y="39"/>
                    <a:pt x="1433" y="117"/>
                  </a:cubicBezTo>
                  <a:lnTo>
                    <a:pt x="1319" y="117"/>
                  </a:lnTo>
                  <a:cubicBezTo>
                    <a:pt x="403" y="406"/>
                    <a:pt x="60" y="978"/>
                    <a:pt x="0" y="1834"/>
                  </a:cubicBezTo>
                  <a:cubicBezTo>
                    <a:pt x="0" y="2749"/>
                    <a:pt x="518" y="3267"/>
                    <a:pt x="1319" y="3550"/>
                  </a:cubicBezTo>
                  <a:cubicBezTo>
                    <a:pt x="1662" y="3839"/>
                    <a:pt x="2120" y="4008"/>
                    <a:pt x="2578" y="4123"/>
                  </a:cubicBezTo>
                  <a:cubicBezTo>
                    <a:pt x="2755" y="4162"/>
                    <a:pt x="2940" y="4195"/>
                    <a:pt x="3120" y="4195"/>
                  </a:cubicBezTo>
                  <a:cubicBezTo>
                    <a:pt x="3459" y="4195"/>
                    <a:pt x="3781" y="4078"/>
                    <a:pt x="4006" y="3665"/>
                  </a:cubicBezTo>
                  <a:cubicBezTo>
                    <a:pt x="4523" y="2978"/>
                    <a:pt x="4180" y="2351"/>
                    <a:pt x="3836" y="1719"/>
                  </a:cubicBezTo>
                  <a:cubicBezTo>
                    <a:pt x="3722" y="1207"/>
                    <a:pt x="3493" y="749"/>
                    <a:pt x="3035" y="406"/>
                  </a:cubicBezTo>
                  <a:cubicBezTo>
                    <a:pt x="2695" y="141"/>
                    <a:pt x="2357" y="1"/>
                    <a:pt x="2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ge3f4eb68f8_3_5571"/>
            <p:cNvSpPr/>
            <p:nvPr/>
          </p:nvSpPr>
          <p:spPr>
            <a:xfrm flipH="1" rot="5400000">
              <a:off x="297410" y="1259788"/>
              <a:ext cx="78775" cy="78725"/>
            </a:xfrm>
            <a:custGeom>
              <a:rect b="b" l="l" r="r" t="t"/>
              <a:pathLst>
                <a:path extrusionOk="0" h="3149" w="3151">
                  <a:moveTo>
                    <a:pt x="1650" y="1"/>
                  </a:moveTo>
                  <a:cubicBezTo>
                    <a:pt x="1616" y="1"/>
                    <a:pt x="1582" y="2"/>
                    <a:pt x="1548" y="4"/>
                  </a:cubicBezTo>
                  <a:cubicBezTo>
                    <a:pt x="687" y="4"/>
                    <a:pt x="1" y="691"/>
                    <a:pt x="1" y="1547"/>
                  </a:cubicBezTo>
                  <a:cubicBezTo>
                    <a:pt x="1" y="2522"/>
                    <a:pt x="632" y="3149"/>
                    <a:pt x="1603" y="3149"/>
                  </a:cubicBezTo>
                  <a:cubicBezTo>
                    <a:pt x="2518" y="3149"/>
                    <a:pt x="3150" y="2522"/>
                    <a:pt x="3150" y="1606"/>
                  </a:cubicBezTo>
                  <a:cubicBezTo>
                    <a:pt x="3150" y="725"/>
                    <a:pt x="2514" y="1"/>
                    <a:pt x="1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ge3f4eb68f8_3_5571"/>
            <p:cNvSpPr/>
            <p:nvPr/>
          </p:nvSpPr>
          <p:spPr>
            <a:xfrm flipH="1" rot="5400000">
              <a:off x="80047" y="240125"/>
              <a:ext cx="197450" cy="171125"/>
            </a:xfrm>
            <a:custGeom>
              <a:rect b="b" l="l" r="r" t="t"/>
              <a:pathLst>
                <a:path extrusionOk="0" h="6845" w="7898">
                  <a:moveTo>
                    <a:pt x="3390" y="0"/>
                  </a:moveTo>
                  <a:cubicBezTo>
                    <a:pt x="2631" y="0"/>
                    <a:pt x="1946" y="279"/>
                    <a:pt x="1315" y="910"/>
                  </a:cubicBezTo>
                  <a:cubicBezTo>
                    <a:pt x="573" y="1422"/>
                    <a:pt x="230" y="2169"/>
                    <a:pt x="170" y="3084"/>
                  </a:cubicBezTo>
                  <a:lnTo>
                    <a:pt x="170" y="3368"/>
                  </a:lnTo>
                  <a:cubicBezTo>
                    <a:pt x="1" y="4343"/>
                    <a:pt x="399" y="5144"/>
                    <a:pt x="1086" y="5771"/>
                  </a:cubicBezTo>
                  <a:cubicBezTo>
                    <a:pt x="1737" y="6484"/>
                    <a:pt x="2638" y="6845"/>
                    <a:pt x="3564" y="6845"/>
                  </a:cubicBezTo>
                  <a:cubicBezTo>
                    <a:pt x="4350" y="6845"/>
                    <a:pt x="5154" y="6585"/>
                    <a:pt x="5837" y="6059"/>
                  </a:cubicBezTo>
                  <a:cubicBezTo>
                    <a:pt x="6181" y="5945"/>
                    <a:pt x="6350" y="5657"/>
                    <a:pt x="6579" y="5428"/>
                  </a:cubicBezTo>
                  <a:cubicBezTo>
                    <a:pt x="7897" y="3427"/>
                    <a:pt x="6867" y="795"/>
                    <a:pt x="4464" y="164"/>
                  </a:cubicBezTo>
                  <a:cubicBezTo>
                    <a:pt x="4090" y="57"/>
                    <a:pt x="3732" y="0"/>
                    <a:pt x="3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ge3f4eb68f8_3_5571"/>
            <p:cNvSpPr/>
            <p:nvPr/>
          </p:nvSpPr>
          <p:spPr>
            <a:xfrm flipH="1" rot="5400000">
              <a:off x="552397" y="586425"/>
              <a:ext cx="147425" cy="126600"/>
            </a:xfrm>
            <a:custGeom>
              <a:rect b="b" l="l" r="r" t="t"/>
              <a:pathLst>
                <a:path extrusionOk="0" h="5064" w="5897">
                  <a:moveTo>
                    <a:pt x="2747" y="1"/>
                  </a:moveTo>
                  <a:cubicBezTo>
                    <a:pt x="2747" y="60"/>
                    <a:pt x="2747" y="115"/>
                    <a:pt x="2692" y="115"/>
                  </a:cubicBezTo>
                  <a:cubicBezTo>
                    <a:pt x="1832" y="289"/>
                    <a:pt x="1205" y="747"/>
                    <a:pt x="747" y="1489"/>
                  </a:cubicBezTo>
                  <a:cubicBezTo>
                    <a:pt x="1" y="2578"/>
                    <a:pt x="175" y="3608"/>
                    <a:pt x="1205" y="4523"/>
                  </a:cubicBezTo>
                  <a:cubicBezTo>
                    <a:pt x="1319" y="4693"/>
                    <a:pt x="1489" y="4752"/>
                    <a:pt x="1663" y="4807"/>
                  </a:cubicBezTo>
                  <a:cubicBezTo>
                    <a:pt x="1992" y="4986"/>
                    <a:pt x="2311" y="5063"/>
                    <a:pt x="2624" y="5063"/>
                  </a:cubicBezTo>
                  <a:cubicBezTo>
                    <a:pt x="3014" y="5063"/>
                    <a:pt x="3396" y="4943"/>
                    <a:pt x="3777" y="4752"/>
                  </a:cubicBezTo>
                  <a:cubicBezTo>
                    <a:pt x="4350" y="4464"/>
                    <a:pt x="4807" y="4121"/>
                    <a:pt x="5265" y="3777"/>
                  </a:cubicBezTo>
                  <a:cubicBezTo>
                    <a:pt x="5608" y="3548"/>
                    <a:pt x="5668" y="3265"/>
                    <a:pt x="5723" y="2921"/>
                  </a:cubicBezTo>
                  <a:cubicBezTo>
                    <a:pt x="5837" y="2519"/>
                    <a:pt x="5897" y="2120"/>
                    <a:pt x="5668" y="1777"/>
                  </a:cubicBezTo>
                  <a:cubicBezTo>
                    <a:pt x="5494" y="1319"/>
                    <a:pt x="5325" y="916"/>
                    <a:pt x="4922" y="633"/>
                  </a:cubicBezTo>
                  <a:cubicBezTo>
                    <a:pt x="4752" y="289"/>
                    <a:pt x="4295" y="289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ge3f4eb68f8_3_5571"/>
            <p:cNvSpPr/>
            <p:nvPr/>
          </p:nvSpPr>
          <p:spPr>
            <a:xfrm flipH="1" rot="-3426885">
              <a:off x="467621" y="4176880"/>
              <a:ext cx="443549" cy="888139"/>
            </a:xfrm>
            <a:custGeom>
              <a:rect b="b" l="l" r="r" t="t"/>
              <a:pathLst>
                <a:path extrusionOk="0" h="209207" w="104481">
                  <a:moveTo>
                    <a:pt x="37896" y="20017"/>
                  </a:moveTo>
                  <a:cubicBezTo>
                    <a:pt x="37992" y="20017"/>
                    <a:pt x="38092" y="20023"/>
                    <a:pt x="38197" y="20034"/>
                  </a:cubicBezTo>
                  <a:cubicBezTo>
                    <a:pt x="38508" y="20244"/>
                    <a:pt x="38929" y="20345"/>
                    <a:pt x="39039" y="20665"/>
                  </a:cubicBezTo>
                  <a:cubicBezTo>
                    <a:pt x="43037" y="29814"/>
                    <a:pt x="47035" y="38863"/>
                    <a:pt x="50923" y="48020"/>
                  </a:cubicBezTo>
                  <a:cubicBezTo>
                    <a:pt x="51325" y="48823"/>
                    <a:pt x="51251" y="49718"/>
                    <a:pt x="51426" y="50529"/>
                  </a:cubicBezTo>
                  <a:lnTo>
                    <a:pt x="51426" y="50529"/>
                  </a:lnTo>
                  <a:cubicBezTo>
                    <a:pt x="50385" y="50364"/>
                    <a:pt x="50179" y="49461"/>
                    <a:pt x="49871" y="48652"/>
                  </a:cubicBezTo>
                  <a:cubicBezTo>
                    <a:pt x="47346" y="43702"/>
                    <a:pt x="44930" y="38652"/>
                    <a:pt x="42405" y="33602"/>
                  </a:cubicBezTo>
                  <a:cubicBezTo>
                    <a:pt x="40402" y="29604"/>
                    <a:pt x="38407" y="25505"/>
                    <a:pt x="36404" y="21717"/>
                  </a:cubicBezTo>
                  <a:cubicBezTo>
                    <a:pt x="36503" y="20481"/>
                    <a:pt x="37025" y="20017"/>
                    <a:pt x="37896" y="20017"/>
                  </a:cubicBezTo>
                  <a:close/>
                  <a:moveTo>
                    <a:pt x="21253" y="23922"/>
                  </a:moveTo>
                  <a:cubicBezTo>
                    <a:pt x="21784" y="24453"/>
                    <a:pt x="22306" y="24874"/>
                    <a:pt x="22726" y="25395"/>
                  </a:cubicBezTo>
                  <a:cubicBezTo>
                    <a:pt x="28408" y="33501"/>
                    <a:pt x="33458" y="42019"/>
                    <a:pt x="37986" y="50857"/>
                  </a:cubicBezTo>
                  <a:cubicBezTo>
                    <a:pt x="38271" y="51341"/>
                    <a:pt x="38211" y="52083"/>
                    <a:pt x="38275" y="52689"/>
                  </a:cubicBezTo>
                  <a:lnTo>
                    <a:pt x="38275" y="52689"/>
                  </a:lnTo>
                  <a:cubicBezTo>
                    <a:pt x="37881" y="52516"/>
                    <a:pt x="37424" y="52396"/>
                    <a:pt x="37145" y="52018"/>
                  </a:cubicBezTo>
                  <a:cubicBezTo>
                    <a:pt x="31674" y="43601"/>
                    <a:pt x="25782" y="35395"/>
                    <a:pt x="19570" y="27500"/>
                  </a:cubicBezTo>
                  <a:cubicBezTo>
                    <a:pt x="19259" y="27079"/>
                    <a:pt x="19048" y="26557"/>
                    <a:pt x="18838" y="26136"/>
                  </a:cubicBezTo>
                  <a:cubicBezTo>
                    <a:pt x="19149" y="25606"/>
                    <a:pt x="19360" y="25084"/>
                    <a:pt x="19780" y="24764"/>
                  </a:cubicBezTo>
                  <a:cubicBezTo>
                    <a:pt x="20100" y="24453"/>
                    <a:pt x="20622" y="24242"/>
                    <a:pt x="21253" y="23922"/>
                  </a:cubicBezTo>
                  <a:close/>
                  <a:moveTo>
                    <a:pt x="51528" y="50686"/>
                  </a:moveTo>
                  <a:cubicBezTo>
                    <a:pt x="52436" y="51187"/>
                    <a:pt x="52405" y="52020"/>
                    <a:pt x="52397" y="52798"/>
                  </a:cubicBezTo>
                  <a:lnTo>
                    <a:pt x="52397" y="52798"/>
                  </a:lnTo>
                  <a:cubicBezTo>
                    <a:pt x="51395" y="52447"/>
                    <a:pt x="51358" y="51619"/>
                    <a:pt x="51528" y="50686"/>
                  </a:cubicBezTo>
                  <a:close/>
                  <a:moveTo>
                    <a:pt x="52634" y="53282"/>
                  </a:moveTo>
                  <a:lnTo>
                    <a:pt x="52634" y="53282"/>
                  </a:lnTo>
                  <a:cubicBezTo>
                    <a:pt x="52765" y="53440"/>
                    <a:pt x="52896" y="53571"/>
                    <a:pt x="53028" y="53702"/>
                  </a:cubicBezTo>
                  <a:cubicBezTo>
                    <a:pt x="52981" y="53708"/>
                    <a:pt x="52939" y="53711"/>
                    <a:pt x="52902" y="53711"/>
                  </a:cubicBezTo>
                  <a:cubicBezTo>
                    <a:pt x="52594" y="53711"/>
                    <a:pt x="52604" y="53500"/>
                    <a:pt x="52634" y="53282"/>
                  </a:cubicBezTo>
                  <a:close/>
                  <a:moveTo>
                    <a:pt x="38365" y="52910"/>
                  </a:moveTo>
                  <a:cubicBezTo>
                    <a:pt x="39512" y="53767"/>
                    <a:pt x="39551" y="53828"/>
                    <a:pt x="39188" y="55204"/>
                  </a:cubicBezTo>
                  <a:lnTo>
                    <a:pt x="39188" y="55204"/>
                  </a:lnTo>
                  <a:cubicBezTo>
                    <a:pt x="38616" y="54533"/>
                    <a:pt x="38150" y="53846"/>
                    <a:pt x="38365" y="52910"/>
                  </a:cubicBezTo>
                  <a:close/>
                  <a:moveTo>
                    <a:pt x="39297" y="55391"/>
                  </a:moveTo>
                  <a:cubicBezTo>
                    <a:pt x="40021" y="55442"/>
                    <a:pt x="40294" y="55861"/>
                    <a:pt x="40192" y="56648"/>
                  </a:cubicBezTo>
                  <a:cubicBezTo>
                    <a:pt x="40192" y="56878"/>
                    <a:pt x="40136" y="57113"/>
                    <a:pt x="40108" y="57391"/>
                  </a:cubicBezTo>
                  <a:lnTo>
                    <a:pt x="40108" y="57391"/>
                  </a:lnTo>
                  <a:cubicBezTo>
                    <a:pt x="39839" y="56746"/>
                    <a:pt x="39565" y="56035"/>
                    <a:pt x="39297" y="55391"/>
                  </a:cubicBezTo>
                  <a:close/>
                  <a:moveTo>
                    <a:pt x="40613" y="57490"/>
                  </a:moveTo>
                  <a:cubicBezTo>
                    <a:pt x="40677" y="57490"/>
                    <a:pt x="40592" y="57525"/>
                    <a:pt x="40469" y="57553"/>
                  </a:cubicBezTo>
                  <a:lnTo>
                    <a:pt x="40469" y="57553"/>
                  </a:lnTo>
                  <a:cubicBezTo>
                    <a:pt x="40560" y="57515"/>
                    <a:pt x="40613" y="57490"/>
                    <a:pt x="40613" y="57490"/>
                  </a:cubicBezTo>
                  <a:close/>
                  <a:moveTo>
                    <a:pt x="59450" y="16667"/>
                  </a:moveTo>
                  <a:cubicBezTo>
                    <a:pt x="60923" y="18561"/>
                    <a:pt x="61554" y="20766"/>
                    <a:pt x="62286" y="22980"/>
                  </a:cubicBezTo>
                  <a:cubicBezTo>
                    <a:pt x="63549" y="27289"/>
                    <a:pt x="64710" y="31708"/>
                    <a:pt x="65863" y="36026"/>
                  </a:cubicBezTo>
                  <a:cubicBezTo>
                    <a:pt x="68809" y="48542"/>
                    <a:pt x="71755" y="60957"/>
                    <a:pt x="74600" y="73482"/>
                  </a:cubicBezTo>
                  <a:cubicBezTo>
                    <a:pt x="75232" y="75898"/>
                    <a:pt x="75652" y="78423"/>
                    <a:pt x="76073" y="80948"/>
                  </a:cubicBezTo>
                  <a:cubicBezTo>
                    <a:pt x="76174" y="81579"/>
                    <a:pt x="76073" y="82210"/>
                    <a:pt x="76073" y="84003"/>
                  </a:cubicBezTo>
                  <a:cubicBezTo>
                    <a:pt x="67968" y="61589"/>
                    <a:pt x="62396" y="39494"/>
                    <a:pt x="54400" y="18451"/>
                  </a:cubicBezTo>
                  <a:cubicBezTo>
                    <a:pt x="56184" y="16978"/>
                    <a:pt x="57657" y="16667"/>
                    <a:pt x="59450" y="16667"/>
                  </a:cubicBezTo>
                  <a:close/>
                  <a:moveTo>
                    <a:pt x="10943" y="38762"/>
                  </a:moveTo>
                  <a:cubicBezTo>
                    <a:pt x="11894" y="39915"/>
                    <a:pt x="12946" y="40967"/>
                    <a:pt x="13788" y="42128"/>
                  </a:cubicBezTo>
                  <a:cubicBezTo>
                    <a:pt x="23046" y="55065"/>
                    <a:pt x="32406" y="67800"/>
                    <a:pt x="39560" y="82000"/>
                  </a:cubicBezTo>
                  <a:cubicBezTo>
                    <a:pt x="41017" y="84913"/>
                    <a:pt x="42992" y="87522"/>
                    <a:pt x="43948" y="90632"/>
                  </a:cubicBezTo>
                  <a:lnTo>
                    <a:pt x="43948" y="90632"/>
                  </a:lnTo>
                  <a:cubicBezTo>
                    <a:pt x="43811" y="90641"/>
                    <a:pt x="43657" y="90656"/>
                    <a:pt x="43510" y="90656"/>
                  </a:cubicBezTo>
                  <a:cubicBezTo>
                    <a:pt x="43318" y="90656"/>
                    <a:pt x="43140" y="90629"/>
                    <a:pt x="43037" y="90526"/>
                  </a:cubicBezTo>
                  <a:cubicBezTo>
                    <a:pt x="42506" y="89895"/>
                    <a:pt x="41875" y="89154"/>
                    <a:pt x="41353" y="88422"/>
                  </a:cubicBezTo>
                  <a:cubicBezTo>
                    <a:pt x="38828" y="84946"/>
                    <a:pt x="36303" y="81369"/>
                    <a:pt x="33879" y="77791"/>
                  </a:cubicBezTo>
                  <a:cubicBezTo>
                    <a:pt x="26093" y="66327"/>
                    <a:pt x="17154" y="55697"/>
                    <a:pt x="7475" y="45706"/>
                  </a:cubicBezTo>
                  <a:cubicBezTo>
                    <a:pt x="6844" y="45074"/>
                    <a:pt x="6313" y="44334"/>
                    <a:pt x="5682" y="43601"/>
                  </a:cubicBezTo>
                  <a:cubicBezTo>
                    <a:pt x="6844" y="41388"/>
                    <a:pt x="8737" y="40024"/>
                    <a:pt x="10943" y="38762"/>
                  </a:cubicBezTo>
                  <a:close/>
                  <a:moveTo>
                    <a:pt x="44021" y="90774"/>
                  </a:moveTo>
                  <a:lnTo>
                    <a:pt x="44021" y="90774"/>
                  </a:lnTo>
                  <a:cubicBezTo>
                    <a:pt x="44770" y="91455"/>
                    <a:pt x="44813" y="92318"/>
                    <a:pt x="44564" y="93187"/>
                  </a:cubicBezTo>
                  <a:lnTo>
                    <a:pt x="44564" y="93187"/>
                  </a:lnTo>
                  <a:cubicBezTo>
                    <a:pt x="44083" y="92415"/>
                    <a:pt x="43621" y="91719"/>
                    <a:pt x="44021" y="90774"/>
                  </a:cubicBezTo>
                  <a:close/>
                  <a:moveTo>
                    <a:pt x="37069" y="4212"/>
                  </a:moveTo>
                  <a:cubicBezTo>
                    <a:pt x="39404" y="4212"/>
                    <a:pt x="41377" y="5156"/>
                    <a:pt x="42927" y="6878"/>
                  </a:cubicBezTo>
                  <a:cubicBezTo>
                    <a:pt x="44089" y="8250"/>
                    <a:pt x="45141" y="9824"/>
                    <a:pt x="45873" y="11406"/>
                  </a:cubicBezTo>
                  <a:cubicBezTo>
                    <a:pt x="47876" y="15404"/>
                    <a:pt x="49871" y="19504"/>
                    <a:pt x="51454" y="23712"/>
                  </a:cubicBezTo>
                  <a:cubicBezTo>
                    <a:pt x="53869" y="30345"/>
                    <a:pt x="55974" y="37078"/>
                    <a:pt x="58288" y="43702"/>
                  </a:cubicBezTo>
                  <a:cubicBezTo>
                    <a:pt x="63027" y="57591"/>
                    <a:pt x="67656" y="71479"/>
                    <a:pt x="72387" y="85266"/>
                  </a:cubicBezTo>
                  <a:cubicBezTo>
                    <a:pt x="74701" y="92100"/>
                    <a:pt x="76494" y="99154"/>
                    <a:pt x="78068" y="106199"/>
                  </a:cubicBezTo>
                  <a:cubicBezTo>
                    <a:pt x="78279" y="107360"/>
                    <a:pt x="78388" y="108623"/>
                    <a:pt x="78489" y="109675"/>
                  </a:cubicBezTo>
                  <a:cubicBezTo>
                    <a:pt x="77546" y="111670"/>
                    <a:pt x="76174" y="112722"/>
                    <a:pt x="74491" y="113673"/>
                  </a:cubicBezTo>
                  <a:cubicBezTo>
                    <a:pt x="74070" y="113252"/>
                    <a:pt x="73548" y="112932"/>
                    <a:pt x="73439" y="112411"/>
                  </a:cubicBezTo>
                  <a:cubicBezTo>
                    <a:pt x="67126" y="82109"/>
                    <a:pt x="57977" y="52650"/>
                    <a:pt x="45031" y="24453"/>
                  </a:cubicBezTo>
                  <a:cubicBezTo>
                    <a:pt x="42717" y="19403"/>
                    <a:pt x="40091" y="14453"/>
                    <a:pt x="37667" y="9403"/>
                  </a:cubicBezTo>
                  <a:cubicBezTo>
                    <a:pt x="36825" y="7829"/>
                    <a:pt x="35773" y="6356"/>
                    <a:pt x="35461" y="4353"/>
                  </a:cubicBezTo>
                  <a:cubicBezTo>
                    <a:pt x="36015" y="4258"/>
                    <a:pt x="36551" y="4212"/>
                    <a:pt x="37069" y="4212"/>
                  </a:cubicBezTo>
                  <a:close/>
                  <a:moveTo>
                    <a:pt x="24635" y="10402"/>
                  </a:moveTo>
                  <a:cubicBezTo>
                    <a:pt x="24915" y="10402"/>
                    <a:pt x="25192" y="10419"/>
                    <a:pt x="25462" y="10455"/>
                  </a:cubicBezTo>
                  <a:cubicBezTo>
                    <a:pt x="27145" y="11196"/>
                    <a:pt x="27777" y="12459"/>
                    <a:pt x="28517" y="13721"/>
                  </a:cubicBezTo>
                  <a:cubicBezTo>
                    <a:pt x="30302" y="17088"/>
                    <a:pt x="32196" y="20455"/>
                    <a:pt x="33778" y="23821"/>
                  </a:cubicBezTo>
                  <a:cubicBezTo>
                    <a:pt x="40192" y="36758"/>
                    <a:pt x="46824" y="49594"/>
                    <a:pt x="53979" y="62119"/>
                  </a:cubicBezTo>
                  <a:cubicBezTo>
                    <a:pt x="54189" y="62641"/>
                    <a:pt x="54501" y="63062"/>
                    <a:pt x="54711" y="63592"/>
                  </a:cubicBezTo>
                  <a:cubicBezTo>
                    <a:pt x="58288" y="69484"/>
                    <a:pt x="60813" y="75797"/>
                    <a:pt x="62497" y="82530"/>
                  </a:cubicBezTo>
                  <a:cubicBezTo>
                    <a:pt x="65022" y="91999"/>
                    <a:pt x="67757" y="101258"/>
                    <a:pt x="70392" y="110727"/>
                  </a:cubicBezTo>
                  <a:cubicBezTo>
                    <a:pt x="70703" y="111880"/>
                    <a:pt x="70813" y="113143"/>
                    <a:pt x="71124" y="114725"/>
                  </a:cubicBezTo>
                  <a:cubicBezTo>
                    <a:pt x="70282" y="114936"/>
                    <a:pt x="69971" y="115037"/>
                    <a:pt x="69441" y="115247"/>
                  </a:cubicBezTo>
                  <a:cubicBezTo>
                    <a:pt x="69020" y="114304"/>
                    <a:pt x="68498" y="113463"/>
                    <a:pt x="68178" y="112411"/>
                  </a:cubicBezTo>
                  <a:cubicBezTo>
                    <a:pt x="61764" y="94205"/>
                    <a:pt x="54501" y="76318"/>
                    <a:pt x="46614" y="58643"/>
                  </a:cubicBezTo>
                  <a:cubicBezTo>
                    <a:pt x="42296" y="48862"/>
                    <a:pt x="37145" y="39603"/>
                    <a:pt x="31143" y="30766"/>
                  </a:cubicBezTo>
                  <a:cubicBezTo>
                    <a:pt x="27886" y="25816"/>
                    <a:pt x="24519" y="20876"/>
                    <a:pt x="21253" y="15926"/>
                  </a:cubicBezTo>
                  <a:cubicBezTo>
                    <a:pt x="20622" y="14874"/>
                    <a:pt x="19991" y="13721"/>
                    <a:pt x="19259" y="12560"/>
                  </a:cubicBezTo>
                  <a:cubicBezTo>
                    <a:pt x="19780" y="12139"/>
                    <a:pt x="20100" y="11718"/>
                    <a:pt x="20521" y="11507"/>
                  </a:cubicBezTo>
                  <a:cubicBezTo>
                    <a:pt x="21825" y="10810"/>
                    <a:pt x="23279" y="10402"/>
                    <a:pt x="24635" y="10402"/>
                  </a:cubicBezTo>
                  <a:close/>
                  <a:moveTo>
                    <a:pt x="9369" y="21296"/>
                  </a:moveTo>
                  <a:cubicBezTo>
                    <a:pt x="10210" y="21928"/>
                    <a:pt x="11052" y="22349"/>
                    <a:pt x="11574" y="22980"/>
                  </a:cubicBezTo>
                  <a:cubicBezTo>
                    <a:pt x="12836" y="24343"/>
                    <a:pt x="13998" y="25715"/>
                    <a:pt x="15151" y="27079"/>
                  </a:cubicBezTo>
                  <a:cubicBezTo>
                    <a:pt x="21885" y="35605"/>
                    <a:pt x="28096" y="44443"/>
                    <a:pt x="33988" y="53592"/>
                  </a:cubicBezTo>
                  <a:cubicBezTo>
                    <a:pt x="39771" y="62641"/>
                    <a:pt x="45562" y="71899"/>
                    <a:pt x="51344" y="80948"/>
                  </a:cubicBezTo>
                  <a:cubicBezTo>
                    <a:pt x="53558" y="84525"/>
                    <a:pt x="55553" y="88102"/>
                    <a:pt x="57135" y="91999"/>
                  </a:cubicBezTo>
                  <a:cubicBezTo>
                    <a:pt x="59660" y="98413"/>
                    <a:pt x="62286" y="104726"/>
                    <a:pt x="64811" y="111039"/>
                  </a:cubicBezTo>
                  <a:cubicBezTo>
                    <a:pt x="65342" y="112411"/>
                    <a:pt x="66074" y="113673"/>
                    <a:pt x="65443" y="115247"/>
                  </a:cubicBezTo>
                  <a:cubicBezTo>
                    <a:pt x="64805" y="115542"/>
                    <a:pt x="64166" y="115631"/>
                    <a:pt x="63515" y="115631"/>
                  </a:cubicBezTo>
                  <a:cubicBezTo>
                    <a:pt x="62774" y="115631"/>
                    <a:pt x="62018" y="115516"/>
                    <a:pt x="61234" y="115458"/>
                  </a:cubicBezTo>
                  <a:cubicBezTo>
                    <a:pt x="60923" y="115037"/>
                    <a:pt x="60502" y="114725"/>
                    <a:pt x="60182" y="114304"/>
                  </a:cubicBezTo>
                  <a:cubicBezTo>
                    <a:pt x="53979" y="102411"/>
                    <a:pt x="47767" y="90627"/>
                    <a:pt x="41564" y="78743"/>
                  </a:cubicBezTo>
                  <a:cubicBezTo>
                    <a:pt x="34931" y="65907"/>
                    <a:pt x="27044" y="53803"/>
                    <a:pt x="18838" y="42019"/>
                  </a:cubicBezTo>
                  <a:cubicBezTo>
                    <a:pt x="15681" y="37499"/>
                    <a:pt x="12104" y="33501"/>
                    <a:pt x="8737" y="29183"/>
                  </a:cubicBezTo>
                  <a:cubicBezTo>
                    <a:pt x="7475" y="27710"/>
                    <a:pt x="6212" y="26136"/>
                    <a:pt x="4630" y="24133"/>
                  </a:cubicBezTo>
                  <a:cubicBezTo>
                    <a:pt x="6524" y="22980"/>
                    <a:pt x="7896" y="22239"/>
                    <a:pt x="9369" y="21296"/>
                  </a:cubicBezTo>
                  <a:close/>
                  <a:moveTo>
                    <a:pt x="80172" y="114826"/>
                  </a:moveTo>
                  <a:cubicBezTo>
                    <a:pt x="80593" y="115037"/>
                    <a:pt x="81014" y="115146"/>
                    <a:pt x="81123" y="115357"/>
                  </a:cubicBezTo>
                  <a:cubicBezTo>
                    <a:pt x="81435" y="115988"/>
                    <a:pt x="81755" y="116720"/>
                    <a:pt x="81965" y="117351"/>
                  </a:cubicBezTo>
                  <a:cubicBezTo>
                    <a:pt x="84490" y="127140"/>
                    <a:pt x="86594" y="137131"/>
                    <a:pt x="88168" y="147021"/>
                  </a:cubicBezTo>
                  <a:cubicBezTo>
                    <a:pt x="89431" y="155018"/>
                    <a:pt x="91855" y="162492"/>
                    <a:pt x="95222" y="169747"/>
                  </a:cubicBezTo>
                  <a:cubicBezTo>
                    <a:pt x="96484" y="172382"/>
                    <a:pt x="97537" y="175008"/>
                    <a:pt x="98589" y="177743"/>
                  </a:cubicBezTo>
                  <a:cubicBezTo>
                    <a:pt x="99641" y="180479"/>
                    <a:pt x="99851" y="183324"/>
                    <a:pt x="99321" y="186270"/>
                  </a:cubicBezTo>
                  <a:cubicBezTo>
                    <a:pt x="98337" y="192197"/>
                    <a:pt x="93054" y="196438"/>
                    <a:pt x="87340" y="196438"/>
                  </a:cubicBezTo>
                  <a:cubicBezTo>
                    <a:pt x="86360" y="196438"/>
                    <a:pt x="85367" y="196313"/>
                    <a:pt x="84381" y="196050"/>
                  </a:cubicBezTo>
                  <a:cubicBezTo>
                    <a:pt x="81334" y="195209"/>
                    <a:pt x="79331" y="193104"/>
                    <a:pt x="78699" y="190058"/>
                  </a:cubicBezTo>
                  <a:cubicBezTo>
                    <a:pt x="78068" y="186901"/>
                    <a:pt x="77757" y="183635"/>
                    <a:pt x="78068" y="180378"/>
                  </a:cubicBezTo>
                  <a:cubicBezTo>
                    <a:pt x="78489" y="175429"/>
                    <a:pt x="78279" y="170589"/>
                    <a:pt x="77546" y="165749"/>
                  </a:cubicBezTo>
                  <a:cubicBezTo>
                    <a:pt x="76915" y="161962"/>
                    <a:pt x="76284" y="158283"/>
                    <a:pt x="75442" y="154597"/>
                  </a:cubicBezTo>
                  <a:cubicBezTo>
                    <a:pt x="73548" y="146811"/>
                    <a:pt x="71234" y="139236"/>
                    <a:pt x="67757" y="132081"/>
                  </a:cubicBezTo>
                  <a:cubicBezTo>
                    <a:pt x="66495" y="129245"/>
                    <a:pt x="64921" y="126610"/>
                    <a:pt x="63549" y="123875"/>
                  </a:cubicBezTo>
                  <a:cubicBezTo>
                    <a:pt x="63027" y="122822"/>
                    <a:pt x="62076" y="121770"/>
                    <a:pt x="62918" y="120196"/>
                  </a:cubicBezTo>
                  <a:cubicBezTo>
                    <a:pt x="63692" y="120196"/>
                    <a:pt x="64511" y="120148"/>
                    <a:pt x="65345" y="120148"/>
                  </a:cubicBezTo>
                  <a:cubicBezTo>
                    <a:pt x="65762" y="120148"/>
                    <a:pt x="66183" y="120160"/>
                    <a:pt x="66604" y="120196"/>
                  </a:cubicBezTo>
                  <a:cubicBezTo>
                    <a:pt x="66945" y="120212"/>
                    <a:pt x="67283" y="120220"/>
                    <a:pt x="67618" y="120220"/>
                  </a:cubicBezTo>
                  <a:cubicBezTo>
                    <a:pt x="71723" y="120220"/>
                    <a:pt x="75376" y="119007"/>
                    <a:pt x="78489" y="116089"/>
                  </a:cubicBezTo>
                  <a:cubicBezTo>
                    <a:pt x="79019" y="115567"/>
                    <a:pt x="79650" y="115247"/>
                    <a:pt x="80172" y="114826"/>
                  </a:cubicBezTo>
                  <a:close/>
                  <a:moveTo>
                    <a:pt x="35768" y="1"/>
                  </a:moveTo>
                  <a:cubicBezTo>
                    <a:pt x="34456" y="1"/>
                    <a:pt x="33130" y="228"/>
                    <a:pt x="31775" y="986"/>
                  </a:cubicBezTo>
                  <a:cubicBezTo>
                    <a:pt x="31564" y="1727"/>
                    <a:pt x="31143" y="2459"/>
                    <a:pt x="30933" y="3090"/>
                  </a:cubicBezTo>
                  <a:cubicBezTo>
                    <a:pt x="31884" y="8040"/>
                    <a:pt x="35352" y="11617"/>
                    <a:pt x="36404" y="16137"/>
                  </a:cubicBezTo>
                  <a:cubicBezTo>
                    <a:pt x="35945" y="16601"/>
                    <a:pt x="35565" y="16897"/>
                    <a:pt x="35034" y="16897"/>
                  </a:cubicBezTo>
                  <a:cubicBezTo>
                    <a:pt x="34718" y="16897"/>
                    <a:pt x="34349" y="16793"/>
                    <a:pt x="33879" y="16558"/>
                  </a:cubicBezTo>
                  <a:cubicBezTo>
                    <a:pt x="33458" y="15825"/>
                    <a:pt x="32827" y="14773"/>
                    <a:pt x="32196" y="13721"/>
                  </a:cubicBezTo>
                  <a:cubicBezTo>
                    <a:pt x="31143" y="12038"/>
                    <a:pt x="30091" y="10354"/>
                    <a:pt x="28938" y="8671"/>
                  </a:cubicBezTo>
                  <a:cubicBezTo>
                    <a:pt x="28307" y="7619"/>
                    <a:pt x="27356" y="6777"/>
                    <a:pt x="25571" y="6356"/>
                  </a:cubicBezTo>
                  <a:cubicBezTo>
                    <a:pt x="21994" y="7198"/>
                    <a:pt x="17676" y="7088"/>
                    <a:pt x="14629" y="10354"/>
                  </a:cubicBezTo>
                  <a:cubicBezTo>
                    <a:pt x="14520" y="11087"/>
                    <a:pt x="14419" y="11617"/>
                    <a:pt x="14520" y="12139"/>
                  </a:cubicBezTo>
                  <a:cubicBezTo>
                    <a:pt x="14629" y="12879"/>
                    <a:pt x="14840" y="13511"/>
                    <a:pt x="15151" y="14142"/>
                  </a:cubicBezTo>
                  <a:cubicBezTo>
                    <a:pt x="16203" y="15926"/>
                    <a:pt x="17255" y="17509"/>
                    <a:pt x="18308" y="19192"/>
                  </a:cubicBezTo>
                  <a:cubicBezTo>
                    <a:pt x="18728" y="19823"/>
                    <a:pt x="19259" y="20345"/>
                    <a:pt x="18728" y="21507"/>
                  </a:cubicBezTo>
                  <a:cubicBezTo>
                    <a:pt x="18097" y="21818"/>
                    <a:pt x="17154" y="22349"/>
                    <a:pt x="16203" y="22769"/>
                  </a:cubicBezTo>
                  <a:cubicBezTo>
                    <a:pt x="13788" y="21086"/>
                    <a:pt x="12735" y="17719"/>
                    <a:pt x="9158" y="17509"/>
                  </a:cubicBezTo>
                  <a:cubicBezTo>
                    <a:pt x="6002" y="18451"/>
                    <a:pt x="3157" y="20345"/>
                    <a:pt x="632" y="22349"/>
                  </a:cubicBezTo>
                  <a:cubicBezTo>
                    <a:pt x="1" y="25084"/>
                    <a:pt x="1" y="25395"/>
                    <a:pt x="1263" y="26978"/>
                  </a:cubicBezTo>
                  <a:cubicBezTo>
                    <a:pt x="3056" y="29293"/>
                    <a:pt x="5051" y="31397"/>
                    <a:pt x="6844" y="33602"/>
                  </a:cubicBezTo>
                  <a:cubicBezTo>
                    <a:pt x="7365" y="34343"/>
                    <a:pt x="7786" y="35075"/>
                    <a:pt x="8207" y="35917"/>
                  </a:cubicBezTo>
                  <a:cubicBezTo>
                    <a:pt x="6103" y="38442"/>
                    <a:pt x="3157" y="39814"/>
                    <a:pt x="1263" y="42549"/>
                  </a:cubicBezTo>
                  <a:cubicBezTo>
                    <a:pt x="952" y="44233"/>
                    <a:pt x="1263" y="45495"/>
                    <a:pt x="2105" y="46438"/>
                  </a:cubicBezTo>
                  <a:cubicBezTo>
                    <a:pt x="3157" y="47701"/>
                    <a:pt x="4318" y="48862"/>
                    <a:pt x="5371" y="50015"/>
                  </a:cubicBezTo>
                  <a:cubicBezTo>
                    <a:pt x="12525" y="57490"/>
                    <a:pt x="19780" y="64854"/>
                    <a:pt x="25992" y="73061"/>
                  </a:cubicBezTo>
                  <a:cubicBezTo>
                    <a:pt x="33357" y="82951"/>
                    <a:pt x="40613" y="92841"/>
                    <a:pt x="47977" y="102731"/>
                  </a:cubicBezTo>
                  <a:cubicBezTo>
                    <a:pt x="51555" y="107672"/>
                    <a:pt x="55132" y="112722"/>
                    <a:pt x="58187" y="117040"/>
                  </a:cubicBezTo>
                  <a:cubicBezTo>
                    <a:pt x="60182" y="121981"/>
                    <a:pt x="61975" y="126189"/>
                    <a:pt x="63658" y="130297"/>
                  </a:cubicBezTo>
                  <a:cubicBezTo>
                    <a:pt x="64289" y="131980"/>
                    <a:pt x="64921" y="133664"/>
                    <a:pt x="65552" y="135448"/>
                  </a:cubicBezTo>
                  <a:cubicBezTo>
                    <a:pt x="68809" y="144606"/>
                    <a:pt x="70602" y="154285"/>
                    <a:pt x="72075" y="163855"/>
                  </a:cubicBezTo>
                  <a:cubicBezTo>
                    <a:pt x="72807" y="169326"/>
                    <a:pt x="73127" y="174696"/>
                    <a:pt x="72496" y="180168"/>
                  </a:cubicBezTo>
                  <a:cubicBezTo>
                    <a:pt x="72075" y="183215"/>
                    <a:pt x="72387" y="186270"/>
                    <a:pt x="72917" y="189317"/>
                  </a:cubicBezTo>
                  <a:cubicBezTo>
                    <a:pt x="73759" y="194577"/>
                    <a:pt x="76494" y="198264"/>
                    <a:pt x="81334" y="200368"/>
                  </a:cubicBezTo>
                  <a:cubicBezTo>
                    <a:pt x="82176" y="200789"/>
                    <a:pt x="83118" y="200789"/>
                    <a:pt x="83539" y="201841"/>
                  </a:cubicBezTo>
                  <a:cubicBezTo>
                    <a:pt x="83438" y="204366"/>
                    <a:pt x="81123" y="206260"/>
                    <a:pt x="81435" y="208785"/>
                  </a:cubicBezTo>
                  <a:cubicBezTo>
                    <a:pt x="81856" y="208996"/>
                    <a:pt x="82176" y="209097"/>
                    <a:pt x="82487" y="209206"/>
                  </a:cubicBezTo>
                  <a:cubicBezTo>
                    <a:pt x="84280" y="208045"/>
                    <a:pt x="84591" y="205419"/>
                    <a:pt x="86906" y="204467"/>
                  </a:cubicBezTo>
                  <a:cubicBezTo>
                    <a:pt x="87226" y="205730"/>
                    <a:pt x="87537" y="206892"/>
                    <a:pt x="87857" y="207944"/>
                  </a:cubicBezTo>
                  <a:cubicBezTo>
                    <a:pt x="88379" y="208045"/>
                    <a:pt x="88699" y="208154"/>
                    <a:pt x="89221" y="208255"/>
                  </a:cubicBezTo>
                  <a:cubicBezTo>
                    <a:pt x="90483" y="206050"/>
                    <a:pt x="89751" y="202893"/>
                    <a:pt x="91645" y="200680"/>
                  </a:cubicBezTo>
                  <a:cubicBezTo>
                    <a:pt x="93850" y="202262"/>
                    <a:pt x="93850" y="205520"/>
                    <a:pt x="96695" y="206361"/>
                  </a:cubicBezTo>
                  <a:cubicBezTo>
                    <a:pt x="96796" y="205730"/>
                    <a:pt x="96905" y="205099"/>
                    <a:pt x="96796" y="204678"/>
                  </a:cubicBezTo>
                  <a:cubicBezTo>
                    <a:pt x="96274" y="203104"/>
                    <a:pt x="95643" y="201631"/>
                    <a:pt x="95222" y="200158"/>
                  </a:cubicBezTo>
                  <a:cubicBezTo>
                    <a:pt x="95112" y="199948"/>
                    <a:pt x="95432" y="199527"/>
                    <a:pt x="95744" y="198996"/>
                  </a:cubicBezTo>
                  <a:cubicBezTo>
                    <a:pt x="96905" y="199948"/>
                    <a:pt x="97957" y="200890"/>
                    <a:pt x="99111" y="201732"/>
                  </a:cubicBezTo>
                  <a:cubicBezTo>
                    <a:pt x="100483" y="202893"/>
                    <a:pt x="101955" y="203946"/>
                    <a:pt x="103428" y="204998"/>
                  </a:cubicBezTo>
                  <a:cubicBezTo>
                    <a:pt x="103442" y="205012"/>
                    <a:pt x="103462" y="205018"/>
                    <a:pt x="103487" y="205018"/>
                  </a:cubicBezTo>
                  <a:cubicBezTo>
                    <a:pt x="103646" y="205018"/>
                    <a:pt x="104023" y="204772"/>
                    <a:pt x="104481" y="204678"/>
                  </a:cubicBezTo>
                  <a:cubicBezTo>
                    <a:pt x="104060" y="202994"/>
                    <a:pt x="102587" y="202153"/>
                    <a:pt x="101535" y="201000"/>
                  </a:cubicBezTo>
                  <a:cubicBezTo>
                    <a:pt x="100483" y="199527"/>
                    <a:pt x="98799" y="198576"/>
                    <a:pt x="98168" y="196682"/>
                  </a:cubicBezTo>
                  <a:lnTo>
                    <a:pt x="100693" y="193214"/>
                  </a:lnTo>
                  <a:cubicBezTo>
                    <a:pt x="102797" y="190058"/>
                    <a:pt x="103740" y="186691"/>
                    <a:pt x="103740" y="182903"/>
                  </a:cubicBezTo>
                  <a:cubicBezTo>
                    <a:pt x="103740" y="179427"/>
                    <a:pt x="103109" y="176060"/>
                    <a:pt x="101745" y="172904"/>
                  </a:cubicBezTo>
                  <a:cubicBezTo>
                    <a:pt x="100794" y="170379"/>
                    <a:pt x="99851" y="167853"/>
                    <a:pt x="98690" y="165438"/>
                  </a:cubicBezTo>
                  <a:cubicBezTo>
                    <a:pt x="95011" y="157652"/>
                    <a:pt x="92377" y="149656"/>
                    <a:pt x="91114" y="141129"/>
                  </a:cubicBezTo>
                  <a:cubicBezTo>
                    <a:pt x="90904" y="139867"/>
                    <a:pt x="90694" y="138604"/>
                    <a:pt x="90483" y="137451"/>
                  </a:cubicBezTo>
                  <a:cubicBezTo>
                    <a:pt x="89221" y="130297"/>
                    <a:pt x="87958" y="123142"/>
                    <a:pt x="84381" y="117250"/>
                  </a:cubicBezTo>
                  <a:cubicBezTo>
                    <a:pt x="83859" y="112411"/>
                    <a:pt x="83329" y="108093"/>
                    <a:pt x="82807" y="103783"/>
                  </a:cubicBezTo>
                  <a:cubicBezTo>
                    <a:pt x="81544" y="91578"/>
                    <a:pt x="79541" y="79475"/>
                    <a:pt x="76806" y="67481"/>
                  </a:cubicBezTo>
                  <a:cubicBezTo>
                    <a:pt x="74070" y="55486"/>
                    <a:pt x="71023" y="43601"/>
                    <a:pt x="68077" y="31607"/>
                  </a:cubicBezTo>
                  <a:cubicBezTo>
                    <a:pt x="66916" y="27079"/>
                    <a:pt x="65653" y="22559"/>
                    <a:pt x="64390" y="18031"/>
                  </a:cubicBezTo>
                  <a:cubicBezTo>
                    <a:pt x="63658" y="15825"/>
                    <a:pt x="63027" y="13511"/>
                    <a:pt x="61234" y="11928"/>
                  </a:cubicBezTo>
                  <a:cubicBezTo>
                    <a:pt x="60596" y="11672"/>
                    <a:pt x="59992" y="11573"/>
                    <a:pt x="59407" y="11573"/>
                  </a:cubicBezTo>
                  <a:cubicBezTo>
                    <a:pt x="58550" y="11573"/>
                    <a:pt x="57736" y="11787"/>
                    <a:pt x="56925" y="12038"/>
                  </a:cubicBezTo>
                  <a:cubicBezTo>
                    <a:pt x="55688" y="12476"/>
                    <a:pt x="54522" y="13288"/>
                    <a:pt x="53059" y="13288"/>
                  </a:cubicBezTo>
                  <a:cubicBezTo>
                    <a:pt x="52780" y="13288"/>
                    <a:pt x="52490" y="13258"/>
                    <a:pt x="52186" y="13191"/>
                  </a:cubicBezTo>
                  <a:cubicBezTo>
                    <a:pt x="51344" y="11617"/>
                    <a:pt x="50502" y="10034"/>
                    <a:pt x="49560" y="8460"/>
                  </a:cubicBezTo>
                  <a:cubicBezTo>
                    <a:pt x="48398" y="6457"/>
                    <a:pt x="47035" y="4563"/>
                    <a:pt x="45242" y="2989"/>
                  </a:cubicBezTo>
                  <a:cubicBezTo>
                    <a:pt x="43558" y="1516"/>
                    <a:pt x="41665" y="675"/>
                    <a:pt x="39459" y="355"/>
                  </a:cubicBezTo>
                  <a:cubicBezTo>
                    <a:pt x="38233" y="204"/>
                    <a:pt x="37007" y="1"/>
                    <a:pt x="35768" y="1"/>
                  </a:cubicBezTo>
                  <a:close/>
                </a:path>
              </a:pathLst>
            </a:custGeom>
            <a:solidFill>
              <a:srgbClr val="DBE8B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ge3f4eb68f8_3_5571"/>
            <p:cNvSpPr/>
            <p:nvPr/>
          </p:nvSpPr>
          <p:spPr>
            <a:xfrm flipH="1" rot="10800000">
              <a:off x="8406947" y="-660812"/>
              <a:ext cx="1222701" cy="2400624"/>
            </a:xfrm>
            <a:custGeom>
              <a:rect b="b" l="l" r="r" t="t"/>
              <a:pathLst>
                <a:path extrusionOk="0" h="104705" w="53329">
                  <a:moveTo>
                    <a:pt x="44517" y="0"/>
                  </a:moveTo>
                  <a:cubicBezTo>
                    <a:pt x="43945" y="174"/>
                    <a:pt x="43318" y="114"/>
                    <a:pt x="42686" y="174"/>
                  </a:cubicBezTo>
                  <a:cubicBezTo>
                    <a:pt x="40626" y="343"/>
                    <a:pt x="38566" y="632"/>
                    <a:pt x="36566" y="1144"/>
                  </a:cubicBezTo>
                  <a:cubicBezTo>
                    <a:pt x="31357" y="2348"/>
                    <a:pt x="26495" y="4294"/>
                    <a:pt x="21918" y="6926"/>
                  </a:cubicBezTo>
                  <a:cubicBezTo>
                    <a:pt x="16654" y="9842"/>
                    <a:pt x="11962" y="13504"/>
                    <a:pt x="8011" y="18026"/>
                  </a:cubicBezTo>
                  <a:cubicBezTo>
                    <a:pt x="5379" y="21057"/>
                    <a:pt x="3264" y="24435"/>
                    <a:pt x="1891" y="28211"/>
                  </a:cubicBezTo>
                  <a:cubicBezTo>
                    <a:pt x="458" y="32043"/>
                    <a:pt x="1" y="36048"/>
                    <a:pt x="687" y="40113"/>
                  </a:cubicBezTo>
                  <a:cubicBezTo>
                    <a:pt x="1205" y="43088"/>
                    <a:pt x="1717" y="46004"/>
                    <a:pt x="2006" y="48980"/>
                  </a:cubicBezTo>
                  <a:cubicBezTo>
                    <a:pt x="2349" y="51955"/>
                    <a:pt x="2518" y="54930"/>
                    <a:pt x="2578" y="57906"/>
                  </a:cubicBezTo>
                  <a:cubicBezTo>
                    <a:pt x="2633" y="60025"/>
                    <a:pt x="2692" y="62140"/>
                    <a:pt x="2692" y="64259"/>
                  </a:cubicBezTo>
                  <a:cubicBezTo>
                    <a:pt x="2692" y="69523"/>
                    <a:pt x="2578" y="74788"/>
                    <a:pt x="2747" y="80107"/>
                  </a:cubicBezTo>
                  <a:cubicBezTo>
                    <a:pt x="2807" y="82341"/>
                    <a:pt x="2976" y="84629"/>
                    <a:pt x="3205" y="86859"/>
                  </a:cubicBezTo>
                  <a:cubicBezTo>
                    <a:pt x="3548" y="89665"/>
                    <a:pt x="4065" y="92352"/>
                    <a:pt x="5036" y="94984"/>
                  </a:cubicBezTo>
                  <a:cubicBezTo>
                    <a:pt x="6066" y="97730"/>
                    <a:pt x="7499" y="100133"/>
                    <a:pt x="9787" y="102079"/>
                  </a:cubicBezTo>
                  <a:cubicBezTo>
                    <a:pt x="11046" y="103168"/>
                    <a:pt x="12474" y="103969"/>
                    <a:pt x="14022" y="104596"/>
                  </a:cubicBezTo>
                  <a:cubicBezTo>
                    <a:pt x="14101" y="104638"/>
                    <a:pt x="14180" y="104705"/>
                    <a:pt x="14259" y="104705"/>
                  </a:cubicBezTo>
                  <a:cubicBezTo>
                    <a:pt x="14294" y="104705"/>
                    <a:pt x="14329" y="104691"/>
                    <a:pt x="14365" y="104656"/>
                  </a:cubicBezTo>
                  <a:cubicBezTo>
                    <a:pt x="14594" y="104427"/>
                    <a:pt x="14708" y="104084"/>
                    <a:pt x="14708" y="103795"/>
                  </a:cubicBezTo>
                  <a:cubicBezTo>
                    <a:pt x="14763" y="103567"/>
                    <a:pt x="14479" y="103567"/>
                    <a:pt x="14305" y="103452"/>
                  </a:cubicBezTo>
                  <a:cubicBezTo>
                    <a:pt x="11504" y="102308"/>
                    <a:pt x="9270" y="100422"/>
                    <a:pt x="7668" y="97845"/>
                  </a:cubicBezTo>
                  <a:cubicBezTo>
                    <a:pt x="6295" y="95615"/>
                    <a:pt x="5494" y="93153"/>
                    <a:pt x="4981" y="90635"/>
                  </a:cubicBezTo>
                  <a:cubicBezTo>
                    <a:pt x="4120" y="86575"/>
                    <a:pt x="3951" y="82455"/>
                    <a:pt x="3837" y="78335"/>
                  </a:cubicBezTo>
                  <a:cubicBezTo>
                    <a:pt x="3777" y="75873"/>
                    <a:pt x="3837" y="73355"/>
                    <a:pt x="3837" y="70897"/>
                  </a:cubicBezTo>
                  <a:cubicBezTo>
                    <a:pt x="3837" y="66145"/>
                    <a:pt x="3892" y="61398"/>
                    <a:pt x="3722" y="56647"/>
                  </a:cubicBezTo>
                  <a:cubicBezTo>
                    <a:pt x="3608" y="54074"/>
                    <a:pt x="3434" y="51442"/>
                    <a:pt x="3150" y="48810"/>
                  </a:cubicBezTo>
                  <a:cubicBezTo>
                    <a:pt x="2921" y="46119"/>
                    <a:pt x="2518" y="43372"/>
                    <a:pt x="1946" y="40740"/>
                  </a:cubicBezTo>
                  <a:cubicBezTo>
                    <a:pt x="1548" y="38566"/>
                    <a:pt x="1433" y="36391"/>
                    <a:pt x="1662" y="34217"/>
                  </a:cubicBezTo>
                  <a:cubicBezTo>
                    <a:pt x="2006" y="30614"/>
                    <a:pt x="3205" y="27296"/>
                    <a:pt x="5036" y="24206"/>
                  </a:cubicBezTo>
                  <a:cubicBezTo>
                    <a:pt x="7499" y="19972"/>
                    <a:pt x="10758" y="16424"/>
                    <a:pt x="14594" y="13334"/>
                  </a:cubicBezTo>
                  <a:cubicBezTo>
                    <a:pt x="18082" y="10414"/>
                    <a:pt x="21858" y="8070"/>
                    <a:pt x="25978" y="6125"/>
                  </a:cubicBezTo>
                  <a:cubicBezTo>
                    <a:pt x="29068" y="4637"/>
                    <a:pt x="32332" y="3378"/>
                    <a:pt x="35705" y="2518"/>
                  </a:cubicBezTo>
                  <a:cubicBezTo>
                    <a:pt x="38054" y="1891"/>
                    <a:pt x="40512" y="1488"/>
                    <a:pt x="42974" y="1318"/>
                  </a:cubicBezTo>
                  <a:cubicBezTo>
                    <a:pt x="43803" y="1261"/>
                    <a:pt x="44646" y="1232"/>
                    <a:pt x="45497" y="1232"/>
                  </a:cubicBezTo>
                  <a:cubicBezTo>
                    <a:pt x="46348" y="1232"/>
                    <a:pt x="47206" y="1261"/>
                    <a:pt x="48065" y="1318"/>
                  </a:cubicBezTo>
                  <a:cubicBezTo>
                    <a:pt x="49612" y="1488"/>
                    <a:pt x="51154" y="1831"/>
                    <a:pt x="52642" y="2348"/>
                  </a:cubicBezTo>
                  <a:cubicBezTo>
                    <a:pt x="52696" y="2361"/>
                    <a:pt x="52743" y="2368"/>
                    <a:pt x="52785" y="2368"/>
                  </a:cubicBezTo>
                  <a:cubicBezTo>
                    <a:pt x="52921" y="2368"/>
                    <a:pt x="52999" y="2295"/>
                    <a:pt x="53045" y="2119"/>
                  </a:cubicBezTo>
                  <a:cubicBezTo>
                    <a:pt x="53100" y="2005"/>
                    <a:pt x="53159" y="1945"/>
                    <a:pt x="53159" y="1831"/>
                  </a:cubicBezTo>
                  <a:cubicBezTo>
                    <a:pt x="53329" y="1373"/>
                    <a:pt x="53329" y="1373"/>
                    <a:pt x="52871" y="1204"/>
                  </a:cubicBezTo>
                  <a:cubicBezTo>
                    <a:pt x="51214" y="632"/>
                    <a:pt x="49552" y="343"/>
                    <a:pt x="47836" y="174"/>
                  </a:cubicBezTo>
                  <a:cubicBezTo>
                    <a:pt x="47209" y="114"/>
                    <a:pt x="46577" y="174"/>
                    <a:pt x="45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ge3f4eb68f8_3_5571"/>
            <p:cNvSpPr/>
            <p:nvPr/>
          </p:nvSpPr>
          <p:spPr>
            <a:xfrm flipH="1" rot="10800000">
              <a:off x="8565730" y="-647339"/>
              <a:ext cx="1176731" cy="2212550"/>
            </a:xfrm>
            <a:custGeom>
              <a:rect b="b" l="l" r="r" t="t"/>
              <a:pathLst>
                <a:path extrusionOk="0" h="96502" w="51324">
                  <a:moveTo>
                    <a:pt x="43557" y="0"/>
                  </a:moveTo>
                  <a:cubicBezTo>
                    <a:pt x="42004" y="0"/>
                    <a:pt x="40450" y="127"/>
                    <a:pt x="38909" y="340"/>
                  </a:cubicBezTo>
                  <a:cubicBezTo>
                    <a:pt x="33815" y="1141"/>
                    <a:pt x="29008" y="2798"/>
                    <a:pt x="24431" y="5087"/>
                  </a:cubicBezTo>
                  <a:cubicBezTo>
                    <a:pt x="21629" y="6405"/>
                    <a:pt x="18997" y="8007"/>
                    <a:pt x="16479" y="9779"/>
                  </a:cubicBezTo>
                  <a:cubicBezTo>
                    <a:pt x="12644" y="12470"/>
                    <a:pt x="9155" y="15560"/>
                    <a:pt x="6180" y="19222"/>
                  </a:cubicBezTo>
                  <a:cubicBezTo>
                    <a:pt x="3832" y="22197"/>
                    <a:pt x="1886" y="25457"/>
                    <a:pt x="856" y="29119"/>
                  </a:cubicBezTo>
                  <a:cubicBezTo>
                    <a:pt x="229" y="31407"/>
                    <a:pt x="0" y="33696"/>
                    <a:pt x="344" y="35985"/>
                  </a:cubicBezTo>
                  <a:cubicBezTo>
                    <a:pt x="687" y="38274"/>
                    <a:pt x="1030" y="40562"/>
                    <a:pt x="1259" y="42851"/>
                  </a:cubicBezTo>
                  <a:cubicBezTo>
                    <a:pt x="1603" y="45827"/>
                    <a:pt x="1717" y="48802"/>
                    <a:pt x="1772" y="51777"/>
                  </a:cubicBezTo>
                  <a:cubicBezTo>
                    <a:pt x="1831" y="53668"/>
                    <a:pt x="1772" y="55613"/>
                    <a:pt x="1717" y="57499"/>
                  </a:cubicBezTo>
                  <a:cubicBezTo>
                    <a:pt x="1657" y="59559"/>
                    <a:pt x="1603" y="61564"/>
                    <a:pt x="1603" y="63624"/>
                  </a:cubicBezTo>
                  <a:cubicBezTo>
                    <a:pt x="1543" y="65684"/>
                    <a:pt x="1429" y="67799"/>
                    <a:pt x="1488" y="69689"/>
                  </a:cubicBezTo>
                  <a:cubicBezTo>
                    <a:pt x="1429" y="72720"/>
                    <a:pt x="1543" y="75581"/>
                    <a:pt x="1831" y="78387"/>
                  </a:cubicBezTo>
                  <a:cubicBezTo>
                    <a:pt x="2175" y="81188"/>
                    <a:pt x="2687" y="83880"/>
                    <a:pt x="3662" y="86512"/>
                  </a:cubicBezTo>
                  <a:cubicBezTo>
                    <a:pt x="5036" y="90229"/>
                    <a:pt x="7096" y="93433"/>
                    <a:pt x="9957" y="96124"/>
                  </a:cubicBezTo>
                  <a:cubicBezTo>
                    <a:pt x="10206" y="96374"/>
                    <a:pt x="10334" y="96502"/>
                    <a:pt x="10459" y="96502"/>
                  </a:cubicBezTo>
                  <a:cubicBezTo>
                    <a:pt x="10592" y="96502"/>
                    <a:pt x="10721" y="96359"/>
                    <a:pt x="10986" y="96065"/>
                  </a:cubicBezTo>
                  <a:cubicBezTo>
                    <a:pt x="11156" y="95896"/>
                    <a:pt x="11215" y="95781"/>
                    <a:pt x="10986" y="95607"/>
                  </a:cubicBezTo>
                  <a:lnTo>
                    <a:pt x="9783" y="94408"/>
                  </a:lnTo>
                  <a:cubicBezTo>
                    <a:pt x="7210" y="91661"/>
                    <a:pt x="5434" y="88457"/>
                    <a:pt x="4290" y="84910"/>
                  </a:cubicBezTo>
                  <a:cubicBezTo>
                    <a:pt x="3145" y="81074"/>
                    <a:pt x="2747" y="77128"/>
                    <a:pt x="2633" y="73177"/>
                  </a:cubicBezTo>
                  <a:cubicBezTo>
                    <a:pt x="2573" y="69689"/>
                    <a:pt x="2633" y="66197"/>
                    <a:pt x="2747" y="62709"/>
                  </a:cubicBezTo>
                  <a:cubicBezTo>
                    <a:pt x="2861" y="60589"/>
                    <a:pt x="2916" y="58415"/>
                    <a:pt x="2916" y="56240"/>
                  </a:cubicBezTo>
                  <a:cubicBezTo>
                    <a:pt x="2916" y="54469"/>
                    <a:pt x="2916" y="52752"/>
                    <a:pt x="2861" y="50976"/>
                  </a:cubicBezTo>
                  <a:cubicBezTo>
                    <a:pt x="2802" y="48459"/>
                    <a:pt x="2687" y="46001"/>
                    <a:pt x="2459" y="43538"/>
                  </a:cubicBezTo>
                  <a:cubicBezTo>
                    <a:pt x="2289" y="41423"/>
                    <a:pt x="2060" y="39304"/>
                    <a:pt x="1657" y="37244"/>
                  </a:cubicBezTo>
                  <a:cubicBezTo>
                    <a:pt x="1314" y="35358"/>
                    <a:pt x="1200" y="33412"/>
                    <a:pt x="1543" y="31467"/>
                  </a:cubicBezTo>
                  <a:cubicBezTo>
                    <a:pt x="2001" y="28318"/>
                    <a:pt x="3260" y="25457"/>
                    <a:pt x="4976" y="22825"/>
                  </a:cubicBezTo>
                  <a:cubicBezTo>
                    <a:pt x="7096" y="19565"/>
                    <a:pt x="9728" y="16704"/>
                    <a:pt x="12644" y="14187"/>
                  </a:cubicBezTo>
                  <a:cubicBezTo>
                    <a:pt x="16251" y="11037"/>
                    <a:pt x="20196" y="8465"/>
                    <a:pt x="24431" y="6345"/>
                  </a:cubicBezTo>
                  <a:cubicBezTo>
                    <a:pt x="27122" y="4972"/>
                    <a:pt x="29924" y="3828"/>
                    <a:pt x="32785" y="2912"/>
                  </a:cubicBezTo>
                  <a:cubicBezTo>
                    <a:pt x="36287" y="1851"/>
                    <a:pt x="39841" y="1183"/>
                    <a:pt x="43486" y="1183"/>
                  </a:cubicBezTo>
                  <a:cubicBezTo>
                    <a:pt x="43771" y="1183"/>
                    <a:pt x="44056" y="1187"/>
                    <a:pt x="44343" y="1196"/>
                  </a:cubicBezTo>
                  <a:cubicBezTo>
                    <a:pt x="46403" y="1196"/>
                    <a:pt x="48408" y="1539"/>
                    <a:pt x="50353" y="2171"/>
                  </a:cubicBezTo>
                  <a:cubicBezTo>
                    <a:pt x="50555" y="2230"/>
                    <a:pt x="50685" y="2269"/>
                    <a:pt x="50780" y="2269"/>
                  </a:cubicBezTo>
                  <a:cubicBezTo>
                    <a:pt x="50954" y="2269"/>
                    <a:pt x="51006" y="2139"/>
                    <a:pt x="51154" y="1768"/>
                  </a:cubicBezTo>
                  <a:cubicBezTo>
                    <a:pt x="51323" y="1310"/>
                    <a:pt x="51323" y="1255"/>
                    <a:pt x="50866" y="1141"/>
                  </a:cubicBezTo>
                  <a:cubicBezTo>
                    <a:pt x="50239" y="912"/>
                    <a:pt x="49552" y="683"/>
                    <a:pt x="48920" y="569"/>
                  </a:cubicBezTo>
                  <a:cubicBezTo>
                    <a:pt x="47143" y="169"/>
                    <a:pt x="45350" y="0"/>
                    <a:pt x="43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ge3f4eb68f8_3_5571"/>
            <p:cNvSpPr/>
            <p:nvPr/>
          </p:nvSpPr>
          <p:spPr>
            <a:xfrm flipH="1" rot="10800000">
              <a:off x="8713899" y="-463494"/>
              <a:ext cx="1191221" cy="1870769"/>
            </a:xfrm>
            <a:custGeom>
              <a:rect b="b" l="l" r="r" t="t"/>
              <a:pathLst>
                <a:path extrusionOk="0" h="81595" w="51956">
                  <a:moveTo>
                    <a:pt x="39455" y="0"/>
                  </a:moveTo>
                  <a:cubicBezTo>
                    <a:pt x="38988" y="0"/>
                    <a:pt x="38521" y="10"/>
                    <a:pt x="38054" y="29"/>
                  </a:cubicBezTo>
                  <a:cubicBezTo>
                    <a:pt x="36278" y="143"/>
                    <a:pt x="34506" y="317"/>
                    <a:pt x="32730" y="546"/>
                  </a:cubicBezTo>
                  <a:cubicBezTo>
                    <a:pt x="28441" y="1233"/>
                    <a:pt x="24321" y="2377"/>
                    <a:pt x="20316" y="4034"/>
                  </a:cubicBezTo>
                  <a:cubicBezTo>
                    <a:pt x="16823" y="5522"/>
                    <a:pt x="13450" y="7298"/>
                    <a:pt x="10415" y="9527"/>
                  </a:cubicBezTo>
                  <a:cubicBezTo>
                    <a:pt x="7613" y="11587"/>
                    <a:pt x="5096" y="13935"/>
                    <a:pt x="3205" y="16851"/>
                  </a:cubicBezTo>
                  <a:cubicBezTo>
                    <a:pt x="1090" y="20115"/>
                    <a:pt x="115" y="23662"/>
                    <a:pt x="747" y="27553"/>
                  </a:cubicBezTo>
                  <a:cubicBezTo>
                    <a:pt x="1145" y="30071"/>
                    <a:pt x="1260" y="32589"/>
                    <a:pt x="1319" y="35106"/>
                  </a:cubicBezTo>
                  <a:cubicBezTo>
                    <a:pt x="1434" y="39112"/>
                    <a:pt x="1205" y="43117"/>
                    <a:pt x="916" y="47063"/>
                  </a:cubicBezTo>
                  <a:cubicBezTo>
                    <a:pt x="747" y="49123"/>
                    <a:pt x="573" y="51128"/>
                    <a:pt x="404" y="53187"/>
                  </a:cubicBezTo>
                  <a:cubicBezTo>
                    <a:pt x="230" y="55705"/>
                    <a:pt x="60" y="58223"/>
                    <a:pt x="60" y="61198"/>
                  </a:cubicBezTo>
                  <a:cubicBezTo>
                    <a:pt x="1" y="63144"/>
                    <a:pt x="175" y="65487"/>
                    <a:pt x="573" y="67836"/>
                  </a:cubicBezTo>
                  <a:cubicBezTo>
                    <a:pt x="1434" y="72926"/>
                    <a:pt x="3663" y="77389"/>
                    <a:pt x="7210" y="81165"/>
                  </a:cubicBezTo>
                  <a:cubicBezTo>
                    <a:pt x="7497" y="81451"/>
                    <a:pt x="7597" y="81594"/>
                    <a:pt x="7705" y="81594"/>
                  </a:cubicBezTo>
                  <a:cubicBezTo>
                    <a:pt x="7812" y="81594"/>
                    <a:pt x="7927" y="81451"/>
                    <a:pt x="8240" y="81165"/>
                  </a:cubicBezTo>
                  <a:cubicBezTo>
                    <a:pt x="8414" y="80936"/>
                    <a:pt x="8414" y="80822"/>
                    <a:pt x="8240" y="80653"/>
                  </a:cubicBezTo>
                  <a:cubicBezTo>
                    <a:pt x="7897" y="80309"/>
                    <a:pt x="7613" y="80021"/>
                    <a:pt x="7325" y="79678"/>
                  </a:cubicBezTo>
                  <a:cubicBezTo>
                    <a:pt x="4693" y="76762"/>
                    <a:pt x="2976" y="73384"/>
                    <a:pt x="2006" y="69552"/>
                  </a:cubicBezTo>
                  <a:cubicBezTo>
                    <a:pt x="1548" y="67547"/>
                    <a:pt x="1260" y="65487"/>
                    <a:pt x="1145" y="63372"/>
                  </a:cubicBezTo>
                  <a:cubicBezTo>
                    <a:pt x="1090" y="61198"/>
                    <a:pt x="1090" y="59024"/>
                    <a:pt x="1205" y="56849"/>
                  </a:cubicBezTo>
                  <a:cubicBezTo>
                    <a:pt x="1319" y="54959"/>
                    <a:pt x="1489" y="53014"/>
                    <a:pt x="1663" y="51128"/>
                  </a:cubicBezTo>
                  <a:cubicBezTo>
                    <a:pt x="1777" y="49411"/>
                    <a:pt x="1891" y="47694"/>
                    <a:pt x="2061" y="45978"/>
                  </a:cubicBezTo>
                  <a:cubicBezTo>
                    <a:pt x="2235" y="43804"/>
                    <a:pt x="2349" y="41629"/>
                    <a:pt x="2404" y="39510"/>
                  </a:cubicBezTo>
                  <a:cubicBezTo>
                    <a:pt x="2464" y="37335"/>
                    <a:pt x="2464" y="35106"/>
                    <a:pt x="2349" y="32932"/>
                  </a:cubicBezTo>
                  <a:cubicBezTo>
                    <a:pt x="2290" y="31788"/>
                    <a:pt x="2175" y="30643"/>
                    <a:pt x="2061" y="29499"/>
                  </a:cubicBezTo>
                  <a:cubicBezTo>
                    <a:pt x="1946" y="28354"/>
                    <a:pt x="1717" y="27210"/>
                    <a:pt x="1663" y="26066"/>
                  </a:cubicBezTo>
                  <a:cubicBezTo>
                    <a:pt x="1489" y="23662"/>
                    <a:pt x="2006" y="21429"/>
                    <a:pt x="3091" y="19254"/>
                  </a:cubicBezTo>
                  <a:cubicBezTo>
                    <a:pt x="4409" y="16567"/>
                    <a:pt x="6354" y="14333"/>
                    <a:pt x="8584" y="12388"/>
                  </a:cubicBezTo>
                  <a:cubicBezTo>
                    <a:pt x="11216" y="10044"/>
                    <a:pt x="14136" y="8213"/>
                    <a:pt x="17226" y="6611"/>
                  </a:cubicBezTo>
                  <a:cubicBezTo>
                    <a:pt x="20316" y="5123"/>
                    <a:pt x="23461" y="3865"/>
                    <a:pt x="26724" y="2949"/>
                  </a:cubicBezTo>
                  <a:cubicBezTo>
                    <a:pt x="30615" y="1860"/>
                    <a:pt x="34561" y="1233"/>
                    <a:pt x="38566" y="1059"/>
                  </a:cubicBezTo>
                  <a:cubicBezTo>
                    <a:pt x="40169" y="1059"/>
                    <a:pt x="41771" y="1118"/>
                    <a:pt x="43318" y="1287"/>
                  </a:cubicBezTo>
                  <a:cubicBezTo>
                    <a:pt x="46064" y="1576"/>
                    <a:pt x="48696" y="2203"/>
                    <a:pt x="51155" y="3347"/>
                  </a:cubicBezTo>
                  <a:cubicBezTo>
                    <a:pt x="51247" y="3395"/>
                    <a:pt x="51338" y="3478"/>
                    <a:pt x="51402" y="3478"/>
                  </a:cubicBezTo>
                  <a:cubicBezTo>
                    <a:pt x="51417" y="3478"/>
                    <a:pt x="51431" y="3473"/>
                    <a:pt x="51443" y="3462"/>
                  </a:cubicBezTo>
                  <a:cubicBezTo>
                    <a:pt x="51672" y="3233"/>
                    <a:pt x="51786" y="2949"/>
                    <a:pt x="51901" y="2661"/>
                  </a:cubicBezTo>
                  <a:cubicBezTo>
                    <a:pt x="51956" y="2491"/>
                    <a:pt x="51727" y="2432"/>
                    <a:pt x="51557" y="2377"/>
                  </a:cubicBezTo>
                  <a:cubicBezTo>
                    <a:pt x="49896" y="1576"/>
                    <a:pt x="48179" y="1059"/>
                    <a:pt x="46408" y="715"/>
                  </a:cubicBezTo>
                  <a:cubicBezTo>
                    <a:pt x="44119" y="238"/>
                    <a:pt x="41789" y="0"/>
                    <a:pt x="3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ge3f4eb68f8_3_5571"/>
            <p:cNvSpPr/>
            <p:nvPr/>
          </p:nvSpPr>
          <p:spPr>
            <a:xfrm flipH="1" rot="10800000">
              <a:off x="8847716" y="-467477"/>
              <a:ext cx="1119114" cy="1798020"/>
            </a:xfrm>
            <a:custGeom>
              <a:rect b="b" l="l" r="r" t="t"/>
              <a:pathLst>
                <a:path extrusionOk="0" h="78422" w="48811">
                  <a:moveTo>
                    <a:pt x="38222" y="0"/>
                  </a:moveTo>
                  <a:cubicBezTo>
                    <a:pt x="37421" y="0"/>
                    <a:pt x="36680" y="0"/>
                    <a:pt x="35934" y="60"/>
                  </a:cubicBezTo>
                  <a:cubicBezTo>
                    <a:pt x="33018" y="229"/>
                    <a:pt x="30097" y="687"/>
                    <a:pt x="27236" y="1433"/>
                  </a:cubicBezTo>
                  <a:cubicBezTo>
                    <a:pt x="23176" y="2463"/>
                    <a:pt x="19226" y="3891"/>
                    <a:pt x="15449" y="5896"/>
                  </a:cubicBezTo>
                  <a:cubicBezTo>
                    <a:pt x="11673" y="7897"/>
                    <a:pt x="8185" y="10300"/>
                    <a:pt x="5209" y="13449"/>
                  </a:cubicBezTo>
                  <a:cubicBezTo>
                    <a:pt x="3493" y="15280"/>
                    <a:pt x="2060" y="17395"/>
                    <a:pt x="1145" y="19798"/>
                  </a:cubicBezTo>
                  <a:cubicBezTo>
                    <a:pt x="344" y="21858"/>
                    <a:pt x="0" y="24032"/>
                    <a:pt x="403" y="26266"/>
                  </a:cubicBezTo>
                  <a:cubicBezTo>
                    <a:pt x="632" y="27525"/>
                    <a:pt x="975" y="28784"/>
                    <a:pt x="1204" y="30043"/>
                  </a:cubicBezTo>
                  <a:cubicBezTo>
                    <a:pt x="2120" y="34391"/>
                    <a:pt x="2463" y="38740"/>
                    <a:pt x="2632" y="43144"/>
                  </a:cubicBezTo>
                  <a:cubicBezTo>
                    <a:pt x="2747" y="45432"/>
                    <a:pt x="2806" y="47666"/>
                    <a:pt x="2806" y="49895"/>
                  </a:cubicBezTo>
                  <a:cubicBezTo>
                    <a:pt x="2806" y="51900"/>
                    <a:pt x="2861" y="53901"/>
                    <a:pt x="2976" y="55906"/>
                  </a:cubicBezTo>
                  <a:cubicBezTo>
                    <a:pt x="3035" y="57851"/>
                    <a:pt x="3204" y="59797"/>
                    <a:pt x="3493" y="61683"/>
                  </a:cubicBezTo>
                  <a:cubicBezTo>
                    <a:pt x="3951" y="64489"/>
                    <a:pt x="4692" y="67235"/>
                    <a:pt x="5896" y="69808"/>
                  </a:cubicBezTo>
                  <a:cubicBezTo>
                    <a:pt x="7439" y="73071"/>
                    <a:pt x="9672" y="75818"/>
                    <a:pt x="12359" y="78221"/>
                  </a:cubicBezTo>
                  <a:cubicBezTo>
                    <a:pt x="12517" y="78351"/>
                    <a:pt x="12614" y="78421"/>
                    <a:pt x="12707" y="78421"/>
                  </a:cubicBezTo>
                  <a:cubicBezTo>
                    <a:pt x="12817" y="78421"/>
                    <a:pt x="12919" y="78323"/>
                    <a:pt x="13106" y="78107"/>
                  </a:cubicBezTo>
                  <a:cubicBezTo>
                    <a:pt x="13161" y="78047"/>
                    <a:pt x="13161" y="77992"/>
                    <a:pt x="13275" y="77933"/>
                  </a:cubicBezTo>
                  <a:cubicBezTo>
                    <a:pt x="13389" y="77763"/>
                    <a:pt x="13334" y="77649"/>
                    <a:pt x="13220" y="77534"/>
                  </a:cubicBezTo>
                  <a:cubicBezTo>
                    <a:pt x="12190" y="76733"/>
                    <a:pt x="11275" y="75758"/>
                    <a:pt x="10414" y="74788"/>
                  </a:cubicBezTo>
                  <a:cubicBezTo>
                    <a:pt x="8583" y="72728"/>
                    <a:pt x="7155" y="70380"/>
                    <a:pt x="6125" y="67807"/>
                  </a:cubicBezTo>
                  <a:cubicBezTo>
                    <a:pt x="5035" y="65001"/>
                    <a:pt x="4523" y="62026"/>
                    <a:pt x="4234" y="59050"/>
                  </a:cubicBezTo>
                  <a:cubicBezTo>
                    <a:pt x="3951" y="56418"/>
                    <a:pt x="3891" y="53786"/>
                    <a:pt x="3836" y="51154"/>
                  </a:cubicBezTo>
                  <a:cubicBezTo>
                    <a:pt x="3777" y="48522"/>
                    <a:pt x="3777" y="45950"/>
                    <a:pt x="3662" y="43317"/>
                  </a:cubicBezTo>
                  <a:cubicBezTo>
                    <a:pt x="3607" y="41258"/>
                    <a:pt x="3493" y="39253"/>
                    <a:pt x="3319" y="37193"/>
                  </a:cubicBezTo>
                  <a:cubicBezTo>
                    <a:pt x="2976" y="33874"/>
                    <a:pt x="2463" y="30615"/>
                    <a:pt x="1662" y="27411"/>
                  </a:cubicBezTo>
                  <a:cubicBezTo>
                    <a:pt x="1145" y="25351"/>
                    <a:pt x="1145" y="23346"/>
                    <a:pt x="1717" y="21345"/>
                  </a:cubicBezTo>
                  <a:cubicBezTo>
                    <a:pt x="2463" y="18599"/>
                    <a:pt x="3951" y="16310"/>
                    <a:pt x="5896" y="14250"/>
                  </a:cubicBezTo>
                  <a:cubicBezTo>
                    <a:pt x="8757" y="11101"/>
                    <a:pt x="12190" y="8757"/>
                    <a:pt x="15967" y="6812"/>
                  </a:cubicBezTo>
                  <a:cubicBezTo>
                    <a:pt x="19340" y="5036"/>
                    <a:pt x="22833" y="3662"/>
                    <a:pt x="26550" y="2692"/>
                  </a:cubicBezTo>
                  <a:cubicBezTo>
                    <a:pt x="30388" y="1675"/>
                    <a:pt x="34261" y="1032"/>
                    <a:pt x="38202" y="1032"/>
                  </a:cubicBezTo>
                  <a:cubicBezTo>
                    <a:pt x="39140" y="1032"/>
                    <a:pt x="40082" y="1068"/>
                    <a:pt x="41028" y="1145"/>
                  </a:cubicBezTo>
                  <a:cubicBezTo>
                    <a:pt x="43432" y="1374"/>
                    <a:pt x="45775" y="1776"/>
                    <a:pt x="48009" y="2632"/>
                  </a:cubicBezTo>
                  <a:cubicBezTo>
                    <a:pt x="48120" y="2688"/>
                    <a:pt x="48207" y="2715"/>
                    <a:pt x="48279" y="2715"/>
                  </a:cubicBezTo>
                  <a:cubicBezTo>
                    <a:pt x="48432" y="2715"/>
                    <a:pt x="48521" y="2599"/>
                    <a:pt x="48636" y="2404"/>
                  </a:cubicBezTo>
                  <a:cubicBezTo>
                    <a:pt x="48810" y="1831"/>
                    <a:pt x="48810" y="1831"/>
                    <a:pt x="48293" y="1662"/>
                  </a:cubicBezTo>
                  <a:cubicBezTo>
                    <a:pt x="48179" y="1602"/>
                    <a:pt x="48064" y="1548"/>
                    <a:pt x="48009" y="1548"/>
                  </a:cubicBezTo>
                  <a:cubicBezTo>
                    <a:pt x="44805" y="403"/>
                    <a:pt x="41541" y="0"/>
                    <a:pt x="3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_1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3f4eb68f8_3_5595"/>
          <p:cNvSpPr txBox="1"/>
          <p:nvPr>
            <p:ph idx="1" type="subTitle"/>
          </p:nvPr>
        </p:nvSpPr>
        <p:spPr>
          <a:xfrm>
            <a:off x="4267533" y="5484022"/>
            <a:ext cx="55593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464" name="Google Shape;464;ge3f4eb68f8_3_5595"/>
          <p:cNvSpPr txBox="1"/>
          <p:nvPr>
            <p:ph idx="2" type="subTitle"/>
          </p:nvPr>
        </p:nvSpPr>
        <p:spPr>
          <a:xfrm>
            <a:off x="14557933" y="5484722"/>
            <a:ext cx="55593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465" name="Google Shape;465;ge3f4eb68f8_3_5595"/>
          <p:cNvSpPr txBox="1"/>
          <p:nvPr>
            <p:ph idx="3" type="subTitle"/>
          </p:nvPr>
        </p:nvSpPr>
        <p:spPr>
          <a:xfrm>
            <a:off x="4269533" y="10058667"/>
            <a:ext cx="55551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466" name="Google Shape;466;ge3f4eb68f8_3_5595"/>
          <p:cNvSpPr txBox="1"/>
          <p:nvPr>
            <p:ph idx="4" type="subTitle"/>
          </p:nvPr>
        </p:nvSpPr>
        <p:spPr>
          <a:xfrm>
            <a:off x="14557933" y="10058669"/>
            <a:ext cx="55593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467" name="Google Shape;467;ge3f4eb68f8_3_5595"/>
          <p:cNvSpPr txBox="1"/>
          <p:nvPr>
            <p:ph idx="5" type="subTitle"/>
          </p:nvPr>
        </p:nvSpPr>
        <p:spPr>
          <a:xfrm>
            <a:off x="3291933" y="6482533"/>
            <a:ext cx="7510500" cy="9744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468" name="Google Shape;468;ge3f4eb68f8_3_5595"/>
          <p:cNvSpPr txBox="1"/>
          <p:nvPr>
            <p:ph idx="6" type="subTitle"/>
          </p:nvPr>
        </p:nvSpPr>
        <p:spPr>
          <a:xfrm>
            <a:off x="13582333" y="6483651"/>
            <a:ext cx="7510500" cy="9744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469" name="Google Shape;469;ge3f4eb68f8_3_5595"/>
          <p:cNvSpPr txBox="1"/>
          <p:nvPr>
            <p:ph idx="7" type="subTitle"/>
          </p:nvPr>
        </p:nvSpPr>
        <p:spPr>
          <a:xfrm>
            <a:off x="3288733" y="11080383"/>
            <a:ext cx="7516800" cy="967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470" name="Google Shape;470;ge3f4eb68f8_3_5595"/>
          <p:cNvSpPr txBox="1"/>
          <p:nvPr>
            <p:ph idx="8" type="subTitle"/>
          </p:nvPr>
        </p:nvSpPr>
        <p:spPr>
          <a:xfrm>
            <a:off x="13582333" y="11080383"/>
            <a:ext cx="7510500" cy="967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471" name="Google Shape;471;ge3f4eb68f8_3_5595"/>
          <p:cNvSpPr/>
          <p:nvPr/>
        </p:nvSpPr>
        <p:spPr>
          <a:xfrm rot="-7439604">
            <a:off x="1267151" y="9567579"/>
            <a:ext cx="210063" cy="209930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e3f4eb68f8_3_5595"/>
          <p:cNvSpPr/>
          <p:nvPr/>
        </p:nvSpPr>
        <p:spPr>
          <a:xfrm rot="-7439604">
            <a:off x="1082298" y="4440431"/>
            <a:ext cx="198463" cy="226929"/>
          </a:xfrm>
          <a:custGeom>
            <a:rect b="b" l="l" r="r" t="t"/>
            <a:pathLst>
              <a:path extrusionOk="0" h="3404" w="2977">
                <a:moveTo>
                  <a:pt x="1249" y="0"/>
                </a:moveTo>
                <a:cubicBezTo>
                  <a:pt x="1054" y="0"/>
                  <a:pt x="846" y="29"/>
                  <a:pt x="632" y="86"/>
                </a:cubicBezTo>
                <a:cubicBezTo>
                  <a:pt x="289" y="256"/>
                  <a:pt x="175" y="544"/>
                  <a:pt x="175" y="942"/>
                </a:cubicBezTo>
                <a:cubicBezTo>
                  <a:pt x="175" y="1400"/>
                  <a:pt x="175" y="1858"/>
                  <a:pt x="115" y="2315"/>
                </a:cubicBezTo>
                <a:cubicBezTo>
                  <a:pt x="60" y="2604"/>
                  <a:pt x="1" y="2888"/>
                  <a:pt x="230" y="3117"/>
                </a:cubicBezTo>
                <a:cubicBezTo>
                  <a:pt x="572" y="3312"/>
                  <a:pt x="905" y="3404"/>
                  <a:pt x="1218" y="3404"/>
                </a:cubicBezTo>
                <a:cubicBezTo>
                  <a:pt x="1637" y="3404"/>
                  <a:pt x="2022" y="3241"/>
                  <a:pt x="2349" y="2947"/>
                </a:cubicBezTo>
                <a:cubicBezTo>
                  <a:pt x="2862" y="2430"/>
                  <a:pt x="2976" y="1400"/>
                  <a:pt x="2578" y="773"/>
                </a:cubicBezTo>
                <a:cubicBezTo>
                  <a:pt x="2320" y="258"/>
                  <a:pt x="1836" y="0"/>
                  <a:pt x="12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e3f4eb68f8_3_5595"/>
          <p:cNvSpPr/>
          <p:nvPr/>
        </p:nvSpPr>
        <p:spPr>
          <a:xfrm rot="-7439604">
            <a:off x="1189344" y="4538718"/>
            <a:ext cx="83999" cy="202063"/>
          </a:xfrm>
          <a:custGeom>
            <a:rect b="b" l="l" r="r" t="t"/>
            <a:pathLst>
              <a:path extrusionOk="0" h="3031" w="1260">
                <a:moveTo>
                  <a:pt x="1259" y="0"/>
                </a:moveTo>
                <a:lnTo>
                  <a:pt x="1259" y="0"/>
                </a:lnTo>
                <a:cubicBezTo>
                  <a:pt x="458" y="115"/>
                  <a:pt x="229" y="687"/>
                  <a:pt x="115" y="1373"/>
                </a:cubicBezTo>
                <a:cubicBezTo>
                  <a:pt x="1" y="2060"/>
                  <a:pt x="170" y="2687"/>
                  <a:pt x="857" y="3031"/>
                </a:cubicBezTo>
                <a:cubicBezTo>
                  <a:pt x="1085" y="2060"/>
                  <a:pt x="802" y="971"/>
                  <a:pt x="12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e3f4eb68f8_3_5595"/>
          <p:cNvSpPr/>
          <p:nvPr/>
        </p:nvSpPr>
        <p:spPr>
          <a:xfrm rot="-7439604">
            <a:off x="1391426" y="7764177"/>
            <a:ext cx="365594" cy="328794"/>
          </a:xfrm>
          <a:custGeom>
            <a:rect b="b" l="l" r="r" t="t"/>
            <a:pathLst>
              <a:path extrusionOk="0" h="4932" w="5484">
                <a:moveTo>
                  <a:pt x="2624" y="1"/>
                </a:moveTo>
                <a:cubicBezTo>
                  <a:pt x="2341" y="1"/>
                  <a:pt x="2054" y="39"/>
                  <a:pt x="1772" y="122"/>
                </a:cubicBezTo>
                <a:cubicBezTo>
                  <a:pt x="513" y="634"/>
                  <a:pt x="0" y="1495"/>
                  <a:pt x="169" y="2694"/>
                </a:cubicBezTo>
                <a:cubicBezTo>
                  <a:pt x="169" y="2923"/>
                  <a:pt x="169" y="3097"/>
                  <a:pt x="284" y="3267"/>
                </a:cubicBezTo>
                <a:cubicBezTo>
                  <a:pt x="613" y="4312"/>
                  <a:pt x="1419" y="4932"/>
                  <a:pt x="2595" y="4932"/>
                </a:cubicBezTo>
                <a:cubicBezTo>
                  <a:pt x="2645" y="4932"/>
                  <a:pt x="2696" y="4930"/>
                  <a:pt x="2747" y="4928"/>
                </a:cubicBezTo>
                <a:cubicBezTo>
                  <a:pt x="3717" y="4928"/>
                  <a:pt x="4404" y="4470"/>
                  <a:pt x="4861" y="3669"/>
                </a:cubicBezTo>
                <a:cubicBezTo>
                  <a:pt x="5319" y="3381"/>
                  <a:pt x="5434" y="2983"/>
                  <a:pt x="5434" y="2525"/>
                </a:cubicBezTo>
                <a:cubicBezTo>
                  <a:pt x="5484" y="1082"/>
                  <a:pt x="4116" y="1"/>
                  <a:pt x="26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e3f4eb68f8_3_5595"/>
          <p:cNvSpPr/>
          <p:nvPr/>
        </p:nvSpPr>
        <p:spPr>
          <a:xfrm rot="-7439604">
            <a:off x="1519556" y="6666565"/>
            <a:ext cx="316528" cy="327128"/>
          </a:xfrm>
          <a:custGeom>
            <a:rect b="b" l="l" r="r" t="t"/>
            <a:pathLst>
              <a:path extrusionOk="0" h="4907" w="4748">
                <a:moveTo>
                  <a:pt x="2286" y="1"/>
                </a:moveTo>
                <a:cubicBezTo>
                  <a:pt x="1453" y="1"/>
                  <a:pt x="763" y="514"/>
                  <a:pt x="344" y="1451"/>
                </a:cubicBezTo>
                <a:cubicBezTo>
                  <a:pt x="0" y="1968"/>
                  <a:pt x="0" y="2481"/>
                  <a:pt x="170" y="3053"/>
                </a:cubicBezTo>
                <a:lnTo>
                  <a:pt x="170" y="3167"/>
                </a:lnTo>
                <a:cubicBezTo>
                  <a:pt x="284" y="3854"/>
                  <a:pt x="628" y="4312"/>
                  <a:pt x="1259" y="4541"/>
                </a:cubicBezTo>
                <a:cubicBezTo>
                  <a:pt x="1619" y="4791"/>
                  <a:pt x="1979" y="4907"/>
                  <a:pt x="2347" y="4907"/>
                </a:cubicBezTo>
                <a:cubicBezTo>
                  <a:pt x="2737" y="4907"/>
                  <a:pt x="3135" y="4777"/>
                  <a:pt x="3548" y="4541"/>
                </a:cubicBezTo>
                <a:cubicBezTo>
                  <a:pt x="3777" y="4486"/>
                  <a:pt x="4006" y="4371"/>
                  <a:pt x="4061" y="4083"/>
                </a:cubicBezTo>
                <a:cubicBezTo>
                  <a:pt x="4518" y="3740"/>
                  <a:pt x="4692" y="3227"/>
                  <a:pt x="4633" y="2655"/>
                </a:cubicBezTo>
                <a:cubicBezTo>
                  <a:pt x="4747" y="2197"/>
                  <a:pt x="4633" y="1680"/>
                  <a:pt x="4349" y="1281"/>
                </a:cubicBezTo>
                <a:cubicBezTo>
                  <a:pt x="4235" y="938"/>
                  <a:pt x="4006" y="650"/>
                  <a:pt x="3662" y="480"/>
                </a:cubicBezTo>
                <a:cubicBezTo>
                  <a:pt x="3434" y="306"/>
                  <a:pt x="3205" y="78"/>
                  <a:pt x="2861" y="78"/>
                </a:cubicBezTo>
                <a:cubicBezTo>
                  <a:pt x="2664" y="26"/>
                  <a:pt x="2471" y="1"/>
                  <a:pt x="2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e3f4eb68f8_3_5595"/>
          <p:cNvSpPr/>
          <p:nvPr/>
        </p:nvSpPr>
        <p:spPr>
          <a:xfrm flipH="1" rot="-1774813">
            <a:off x="639430" y="11158129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e3f4eb68f8_3_5595"/>
          <p:cNvSpPr/>
          <p:nvPr/>
        </p:nvSpPr>
        <p:spPr>
          <a:xfrm flipH="1" rot="6501156">
            <a:off x="-1776222" y="439504"/>
            <a:ext cx="6861041" cy="2663071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e3f4eb68f8_3_5595"/>
          <p:cNvSpPr/>
          <p:nvPr/>
        </p:nvSpPr>
        <p:spPr>
          <a:xfrm flipH="1" rot="6501156">
            <a:off x="-1940237" y="604237"/>
            <a:ext cx="6448473" cy="2297747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e3f4eb68f8_3_5595"/>
          <p:cNvSpPr/>
          <p:nvPr/>
        </p:nvSpPr>
        <p:spPr>
          <a:xfrm flipH="1" rot="6501156">
            <a:off x="-1887438" y="279970"/>
            <a:ext cx="5623525" cy="2415233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e3f4eb68f8_3_5595"/>
          <p:cNvSpPr/>
          <p:nvPr/>
        </p:nvSpPr>
        <p:spPr>
          <a:xfrm flipH="1" rot="6501156">
            <a:off x="-1967406" y="178722"/>
            <a:ext cx="5267835" cy="2251685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e3f4eb68f8_3_5595"/>
          <p:cNvSpPr/>
          <p:nvPr/>
        </p:nvSpPr>
        <p:spPr>
          <a:xfrm rot="-7439604">
            <a:off x="24028071" y="7543242"/>
            <a:ext cx="377527" cy="320594"/>
          </a:xfrm>
          <a:custGeom>
            <a:rect b="b" l="l" r="r" t="t"/>
            <a:pathLst>
              <a:path extrusionOk="0" h="4809" w="5663">
                <a:moveTo>
                  <a:pt x="2760" y="1"/>
                </a:moveTo>
                <a:cubicBezTo>
                  <a:pt x="2395" y="1"/>
                  <a:pt x="2026" y="60"/>
                  <a:pt x="1657" y="176"/>
                </a:cubicBezTo>
                <a:cubicBezTo>
                  <a:pt x="573" y="460"/>
                  <a:pt x="0" y="1605"/>
                  <a:pt x="170" y="2749"/>
                </a:cubicBezTo>
                <a:cubicBezTo>
                  <a:pt x="399" y="4067"/>
                  <a:pt x="1259" y="4754"/>
                  <a:pt x="2747" y="4809"/>
                </a:cubicBezTo>
                <a:cubicBezTo>
                  <a:pt x="2861" y="4754"/>
                  <a:pt x="3090" y="4754"/>
                  <a:pt x="3260" y="4754"/>
                </a:cubicBezTo>
                <a:cubicBezTo>
                  <a:pt x="4349" y="4580"/>
                  <a:pt x="5265" y="3779"/>
                  <a:pt x="5493" y="2863"/>
                </a:cubicBezTo>
                <a:cubicBezTo>
                  <a:pt x="5663" y="1893"/>
                  <a:pt x="5265" y="918"/>
                  <a:pt x="4349" y="405"/>
                </a:cubicBezTo>
                <a:cubicBezTo>
                  <a:pt x="3835" y="132"/>
                  <a:pt x="3301" y="1"/>
                  <a:pt x="2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e3f4eb68f8_3_5595"/>
          <p:cNvSpPr/>
          <p:nvPr/>
        </p:nvSpPr>
        <p:spPr>
          <a:xfrm rot="-7439604">
            <a:off x="23358250" y="12426112"/>
            <a:ext cx="274729" cy="267195"/>
          </a:xfrm>
          <a:custGeom>
            <a:rect b="b" l="l" r="r" t="t"/>
            <a:pathLst>
              <a:path extrusionOk="0" h="4008" w="4121">
                <a:moveTo>
                  <a:pt x="2518" y="0"/>
                </a:moveTo>
                <a:cubicBezTo>
                  <a:pt x="1085" y="0"/>
                  <a:pt x="0" y="801"/>
                  <a:pt x="0" y="1946"/>
                </a:cubicBezTo>
                <a:cubicBezTo>
                  <a:pt x="0" y="3204"/>
                  <a:pt x="742" y="4005"/>
                  <a:pt x="1946" y="4005"/>
                </a:cubicBezTo>
                <a:cubicBezTo>
                  <a:pt x="1982" y="4007"/>
                  <a:pt x="2018" y="4008"/>
                  <a:pt x="2053" y="4008"/>
                </a:cubicBezTo>
                <a:cubicBezTo>
                  <a:pt x="3303" y="4008"/>
                  <a:pt x="4062" y="2992"/>
                  <a:pt x="4120" y="1488"/>
                </a:cubicBezTo>
                <a:cubicBezTo>
                  <a:pt x="4120" y="572"/>
                  <a:pt x="3489" y="0"/>
                  <a:pt x="25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e3f4eb68f8_3_5595"/>
          <p:cNvSpPr/>
          <p:nvPr/>
        </p:nvSpPr>
        <p:spPr>
          <a:xfrm rot="-7439604">
            <a:off x="22845765" y="3753960"/>
            <a:ext cx="301528" cy="288995"/>
          </a:xfrm>
          <a:custGeom>
            <a:rect b="b" l="l" r="r" t="t"/>
            <a:pathLst>
              <a:path extrusionOk="0" h="4335" w="4523">
                <a:moveTo>
                  <a:pt x="2238" y="1"/>
                </a:moveTo>
                <a:cubicBezTo>
                  <a:pt x="1677" y="1"/>
                  <a:pt x="1152" y="227"/>
                  <a:pt x="746" y="633"/>
                </a:cubicBezTo>
                <a:cubicBezTo>
                  <a:pt x="60" y="1374"/>
                  <a:pt x="0" y="2633"/>
                  <a:pt x="572" y="3494"/>
                </a:cubicBezTo>
                <a:cubicBezTo>
                  <a:pt x="935" y="4054"/>
                  <a:pt x="1519" y="4335"/>
                  <a:pt x="2171" y="4335"/>
                </a:cubicBezTo>
                <a:cubicBezTo>
                  <a:pt x="2451" y="4335"/>
                  <a:pt x="2743" y="4283"/>
                  <a:pt x="3035" y="4180"/>
                </a:cubicBezTo>
                <a:cubicBezTo>
                  <a:pt x="4006" y="4006"/>
                  <a:pt x="4349" y="3320"/>
                  <a:pt x="4463" y="2464"/>
                </a:cubicBezTo>
                <a:cubicBezTo>
                  <a:pt x="4523" y="1548"/>
                  <a:pt x="4294" y="802"/>
                  <a:pt x="3433" y="344"/>
                </a:cubicBezTo>
                <a:cubicBezTo>
                  <a:pt x="3036" y="110"/>
                  <a:pt x="2628" y="1"/>
                  <a:pt x="22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e3f4eb68f8_3_5595"/>
          <p:cNvSpPr/>
          <p:nvPr/>
        </p:nvSpPr>
        <p:spPr>
          <a:xfrm rot="-7439604">
            <a:off x="22722247" y="6367504"/>
            <a:ext cx="534124" cy="412459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e3f4eb68f8_3_5595"/>
          <p:cNvSpPr/>
          <p:nvPr/>
        </p:nvSpPr>
        <p:spPr>
          <a:xfrm rot="-7439604">
            <a:off x="23406269" y="9236119"/>
            <a:ext cx="526524" cy="456325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e3f4eb68f8_3_5595"/>
          <p:cNvSpPr/>
          <p:nvPr/>
        </p:nvSpPr>
        <p:spPr>
          <a:xfrm rot="-7439604">
            <a:off x="22967053" y="10678859"/>
            <a:ext cx="393126" cy="33759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e3f4eb68f8_3_5595"/>
          <p:cNvSpPr/>
          <p:nvPr/>
        </p:nvSpPr>
        <p:spPr>
          <a:xfrm rot="-7439604">
            <a:off x="23482235" y="8102533"/>
            <a:ext cx="526457" cy="504658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e3f4eb68f8_3_5595"/>
          <p:cNvSpPr/>
          <p:nvPr/>
        </p:nvSpPr>
        <p:spPr>
          <a:xfrm rot="-7439604">
            <a:off x="23407223" y="5169572"/>
            <a:ext cx="297595" cy="282128"/>
          </a:xfrm>
          <a:custGeom>
            <a:rect b="b" l="l" r="r" t="t"/>
            <a:pathLst>
              <a:path extrusionOk="0" h="4232" w="4464">
                <a:moveTo>
                  <a:pt x="2271" y="1"/>
                </a:moveTo>
                <a:cubicBezTo>
                  <a:pt x="1898" y="1"/>
                  <a:pt x="1494" y="105"/>
                  <a:pt x="1085" y="326"/>
                </a:cubicBezTo>
                <a:cubicBezTo>
                  <a:pt x="344" y="614"/>
                  <a:pt x="170" y="1241"/>
                  <a:pt x="115" y="1928"/>
                </a:cubicBezTo>
                <a:cubicBezTo>
                  <a:pt x="55" y="2157"/>
                  <a:pt x="0" y="2445"/>
                  <a:pt x="170" y="2615"/>
                </a:cubicBezTo>
                <a:cubicBezTo>
                  <a:pt x="170" y="2958"/>
                  <a:pt x="284" y="3246"/>
                  <a:pt x="572" y="3475"/>
                </a:cubicBezTo>
                <a:cubicBezTo>
                  <a:pt x="627" y="3644"/>
                  <a:pt x="742" y="3818"/>
                  <a:pt x="971" y="3873"/>
                </a:cubicBezTo>
                <a:cubicBezTo>
                  <a:pt x="1255" y="4112"/>
                  <a:pt x="1581" y="4232"/>
                  <a:pt x="1945" y="4232"/>
                </a:cubicBezTo>
                <a:cubicBezTo>
                  <a:pt x="2020" y="4232"/>
                  <a:pt x="2096" y="4227"/>
                  <a:pt x="2175" y="4217"/>
                </a:cubicBezTo>
                <a:cubicBezTo>
                  <a:pt x="3662" y="4162"/>
                  <a:pt x="4463" y="3017"/>
                  <a:pt x="4061" y="1585"/>
                </a:cubicBezTo>
                <a:cubicBezTo>
                  <a:pt x="3861" y="582"/>
                  <a:pt x="3152" y="1"/>
                  <a:pt x="22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e3f4eb68f8_3_5595"/>
          <p:cNvSpPr/>
          <p:nvPr/>
        </p:nvSpPr>
        <p:spPr>
          <a:xfrm rot="-7439604">
            <a:off x="22616651" y="7657019"/>
            <a:ext cx="427326" cy="375527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e3f4eb68f8_3_5595"/>
          <p:cNvSpPr/>
          <p:nvPr/>
        </p:nvSpPr>
        <p:spPr>
          <a:xfrm rot="-7439604">
            <a:off x="23239779" y="7242221"/>
            <a:ext cx="518858" cy="395060"/>
          </a:xfrm>
          <a:custGeom>
            <a:rect b="b" l="l" r="r" t="t"/>
            <a:pathLst>
              <a:path extrusionOk="0" h="5926" w="7783">
                <a:moveTo>
                  <a:pt x="5860" y="0"/>
                </a:moveTo>
                <a:cubicBezTo>
                  <a:pt x="5711" y="0"/>
                  <a:pt x="5551" y="22"/>
                  <a:pt x="5379" y="64"/>
                </a:cubicBezTo>
                <a:cubicBezTo>
                  <a:pt x="4404" y="123"/>
                  <a:pt x="3489" y="352"/>
                  <a:pt x="2573" y="696"/>
                </a:cubicBezTo>
                <a:cubicBezTo>
                  <a:pt x="2001" y="810"/>
                  <a:pt x="1429" y="865"/>
                  <a:pt x="1031" y="1323"/>
                </a:cubicBezTo>
                <a:cubicBezTo>
                  <a:pt x="344" y="1840"/>
                  <a:pt x="1" y="2467"/>
                  <a:pt x="56" y="3328"/>
                </a:cubicBezTo>
                <a:cubicBezTo>
                  <a:pt x="1" y="3611"/>
                  <a:pt x="1" y="3900"/>
                  <a:pt x="170" y="4129"/>
                </a:cubicBezTo>
                <a:cubicBezTo>
                  <a:pt x="170" y="4358"/>
                  <a:pt x="230" y="4527"/>
                  <a:pt x="459" y="4701"/>
                </a:cubicBezTo>
                <a:cubicBezTo>
                  <a:pt x="514" y="4701"/>
                  <a:pt x="514" y="4756"/>
                  <a:pt x="573" y="4815"/>
                </a:cubicBezTo>
                <a:cubicBezTo>
                  <a:pt x="628" y="4985"/>
                  <a:pt x="742" y="5159"/>
                  <a:pt x="971" y="5214"/>
                </a:cubicBezTo>
                <a:cubicBezTo>
                  <a:pt x="1145" y="5328"/>
                  <a:pt x="1260" y="5557"/>
                  <a:pt x="1544" y="5557"/>
                </a:cubicBezTo>
                <a:cubicBezTo>
                  <a:pt x="2000" y="5837"/>
                  <a:pt x="2498" y="5925"/>
                  <a:pt x="2999" y="5925"/>
                </a:cubicBezTo>
                <a:cubicBezTo>
                  <a:pt x="3317" y="5925"/>
                  <a:pt x="3636" y="5890"/>
                  <a:pt x="3947" y="5845"/>
                </a:cubicBezTo>
                <a:cubicBezTo>
                  <a:pt x="4235" y="5731"/>
                  <a:pt x="4519" y="5671"/>
                  <a:pt x="4807" y="5616"/>
                </a:cubicBezTo>
                <a:cubicBezTo>
                  <a:pt x="5608" y="5388"/>
                  <a:pt x="6350" y="4985"/>
                  <a:pt x="6638" y="4129"/>
                </a:cubicBezTo>
                <a:cubicBezTo>
                  <a:pt x="6922" y="3900"/>
                  <a:pt x="7096" y="3671"/>
                  <a:pt x="7151" y="3328"/>
                </a:cubicBezTo>
                <a:cubicBezTo>
                  <a:pt x="7494" y="2353"/>
                  <a:pt x="7783" y="1437"/>
                  <a:pt x="6922" y="581"/>
                </a:cubicBezTo>
                <a:cubicBezTo>
                  <a:pt x="6664" y="193"/>
                  <a:pt x="6311" y="0"/>
                  <a:pt x="5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e3f4eb68f8_3_5595"/>
          <p:cNvSpPr/>
          <p:nvPr/>
        </p:nvSpPr>
        <p:spPr>
          <a:xfrm rot="506694">
            <a:off x="22383803" y="49635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e3f4eb68f8_3_5595"/>
          <p:cNvSpPr txBox="1"/>
          <p:nvPr>
            <p:ph type="title"/>
          </p:nvPr>
        </p:nvSpPr>
        <p:spPr>
          <a:xfrm>
            <a:off x="1828800" y="1438667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3f4eb68f8_3_5626"/>
          <p:cNvSpPr txBox="1"/>
          <p:nvPr>
            <p:ph idx="1" type="subTitle"/>
          </p:nvPr>
        </p:nvSpPr>
        <p:spPr>
          <a:xfrm>
            <a:off x="2335133" y="8853400"/>
            <a:ext cx="4272000" cy="73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495" name="Google Shape;495;ge3f4eb68f8_3_5626"/>
          <p:cNvSpPr txBox="1"/>
          <p:nvPr>
            <p:ph idx="2" type="subTitle"/>
          </p:nvPr>
        </p:nvSpPr>
        <p:spPr>
          <a:xfrm>
            <a:off x="2383933" y="9977334"/>
            <a:ext cx="4174500" cy="11208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6" name="Google Shape;496;ge3f4eb68f8_3_5626"/>
          <p:cNvSpPr txBox="1"/>
          <p:nvPr>
            <p:ph type="title"/>
          </p:nvPr>
        </p:nvSpPr>
        <p:spPr>
          <a:xfrm>
            <a:off x="1828800" y="6518656"/>
            <a:ext cx="20726400" cy="1219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497" name="Google Shape;497;ge3f4eb68f8_3_5626"/>
          <p:cNvSpPr/>
          <p:nvPr/>
        </p:nvSpPr>
        <p:spPr>
          <a:xfrm flipH="1" rot="-318339">
            <a:off x="118459" y="8742837"/>
            <a:ext cx="1559268" cy="3122193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e3f4eb68f8_3_5626"/>
          <p:cNvSpPr/>
          <p:nvPr/>
        </p:nvSpPr>
        <p:spPr>
          <a:xfrm flipH="1" rot="-5400000">
            <a:off x="23736826" y="13036767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e3f4eb68f8_3_5626"/>
          <p:cNvSpPr/>
          <p:nvPr/>
        </p:nvSpPr>
        <p:spPr>
          <a:xfrm flipH="1" rot="-5400000">
            <a:off x="23253826" y="7179633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e3f4eb68f8_3_5626"/>
          <p:cNvSpPr/>
          <p:nvPr/>
        </p:nvSpPr>
        <p:spPr>
          <a:xfrm flipH="1" rot="-5400000">
            <a:off x="23516992" y="9652334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e3f4eb68f8_3_5626"/>
          <p:cNvSpPr/>
          <p:nvPr/>
        </p:nvSpPr>
        <p:spPr>
          <a:xfrm flipH="1" rot="-5400000">
            <a:off x="22814193" y="10712800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e3f4eb68f8_3_5626"/>
          <p:cNvSpPr/>
          <p:nvPr/>
        </p:nvSpPr>
        <p:spPr>
          <a:xfrm flipH="1" rot="-5400000">
            <a:off x="23776259" y="11504667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e3f4eb68f8_3_5626"/>
          <p:cNvSpPr/>
          <p:nvPr/>
        </p:nvSpPr>
        <p:spPr>
          <a:xfrm flipH="1" rot="-5400000">
            <a:off x="22720326" y="12012133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e3f4eb68f8_3_5626"/>
          <p:cNvSpPr/>
          <p:nvPr/>
        </p:nvSpPr>
        <p:spPr>
          <a:xfrm flipH="1" rot="5400000">
            <a:off x="793090" y="3359431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e3f4eb68f8_3_5626"/>
          <p:cNvSpPr/>
          <p:nvPr/>
        </p:nvSpPr>
        <p:spPr>
          <a:xfrm flipH="1" rot="5400000">
            <a:off x="213453" y="640327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e3f4eb68f8_3_5626"/>
          <p:cNvSpPr/>
          <p:nvPr/>
        </p:nvSpPr>
        <p:spPr>
          <a:xfrm flipH="1" rot="5400000">
            <a:off x="1473055" y="1563795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e3f4eb68f8_3_5626"/>
          <p:cNvSpPr/>
          <p:nvPr/>
        </p:nvSpPr>
        <p:spPr>
          <a:xfrm flipH="1" rot="-3426810">
            <a:off x="1246974" y="11138357"/>
            <a:ext cx="1182918" cy="236861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e3f4eb68f8_3_5626"/>
          <p:cNvSpPr/>
          <p:nvPr/>
        </p:nvSpPr>
        <p:spPr>
          <a:xfrm flipH="1" rot="10800000">
            <a:off x="22418526" y="-1762164"/>
            <a:ext cx="3260535" cy="6401664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e3f4eb68f8_3_5626"/>
          <p:cNvSpPr/>
          <p:nvPr/>
        </p:nvSpPr>
        <p:spPr>
          <a:xfrm flipH="1" rot="10800000">
            <a:off x="22841947" y="-1726238"/>
            <a:ext cx="3137949" cy="5900132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e3f4eb68f8_3_5626"/>
          <p:cNvSpPr/>
          <p:nvPr/>
        </p:nvSpPr>
        <p:spPr>
          <a:xfrm flipH="1" rot="10800000">
            <a:off x="23237063" y="-1235983"/>
            <a:ext cx="3176590" cy="4988718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e3f4eb68f8_3_5626"/>
          <p:cNvSpPr/>
          <p:nvPr/>
        </p:nvSpPr>
        <p:spPr>
          <a:xfrm flipH="1" rot="10800000">
            <a:off x="23593908" y="-1246605"/>
            <a:ext cx="2984305" cy="4794721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e3f4eb68f8_3_5626"/>
          <p:cNvSpPr txBox="1"/>
          <p:nvPr>
            <p:ph idx="3" type="subTitle"/>
          </p:nvPr>
        </p:nvSpPr>
        <p:spPr>
          <a:xfrm>
            <a:off x="7483003" y="8853400"/>
            <a:ext cx="4272000" cy="73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513" name="Google Shape;513;ge3f4eb68f8_3_5626"/>
          <p:cNvSpPr txBox="1"/>
          <p:nvPr>
            <p:ph idx="4" type="subTitle"/>
          </p:nvPr>
        </p:nvSpPr>
        <p:spPr>
          <a:xfrm>
            <a:off x="7531803" y="9977334"/>
            <a:ext cx="4174500" cy="11208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4" name="Google Shape;514;ge3f4eb68f8_3_5626"/>
          <p:cNvSpPr txBox="1"/>
          <p:nvPr>
            <p:ph idx="5" type="subTitle"/>
          </p:nvPr>
        </p:nvSpPr>
        <p:spPr>
          <a:xfrm>
            <a:off x="12634674" y="8853400"/>
            <a:ext cx="4272000" cy="73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515" name="Google Shape;515;ge3f4eb68f8_3_5626"/>
          <p:cNvSpPr txBox="1"/>
          <p:nvPr>
            <p:ph idx="6" type="subTitle"/>
          </p:nvPr>
        </p:nvSpPr>
        <p:spPr>
          <a:xfrm>
            <a:off x="12683474" y="9977334"/>
            <a:ext cx="4174500" cy="11208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ge3f4eb68f8_3_5626"/>
          <p:cNvSpPr txBox="1"/>
          <p:nvPr>
            <p:ph idx="7" type="subTitle"/>
          </p:nvPr>
        </p:nvSpPr>
        <p:spPr>
          <a:xfrm>
            <a:off x="17776563" y="8853400"/>
            <a:ext cx="4272000" cy="731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9pPr>
          </a:lstStyle>
          <a:p/>
        </p:txBody>
      </p:sp>
      <p:sp>
        <p:nvSpPr>
          <p:cNvPr id="517" name="Google Shape;517;ge3f4eb68f8_3_5626"/>
          <p:cNvSpPr txBox="1"/>
          <p:nvPr>
            <p:ph idx="8" type="subTitle"/>
          </p:nvPr>
        </p:nvSpPr>
        <p:spPr>
          <a:xfrm>
            <a:off x="17825363" y="9977334"/>
            <a:ext cx="4174500" cy="11208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3f4eb68f8_3_5651"/>
          <p:cNvSpPr txBox="1"/>
          <p:nvPr>
            <p:ph type="title"/>
          </p:nvPr>
        </p:nvSpPr>
        <p:spPr>
          <a:xfrm>
            <a:off x="6278800" y="3741383"/>
            <a:ext cx="11826300" cy="9753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Didact Gothic"/>
              <a:buNone/>
              <a:defRPr b="0" sz="4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520" name="Google Shape;520;ge3f4eb68f8_3_5651"/>
          <p:cNvSpPr txBox="1"/>
          <p:nvPr>
            <p:ph hasCustomPrompt="1" idx="2" type="title"/>
          </p:nvPr>
        </p:nvSpPr>
        <p:spPr>
          <a:xfrm>
            <a:off x="3342800" y="2047451"/>
            <a:ext cx="17698500" cy="16704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18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521" name="Google Shape;521;ge3f4eb68f8_3_5651"/>
          <p:cNvSpPr txBox="1"/>
          <p:nvPr>
            <p:ph idx="1" type="subTitle"/>
          </p:nvPr>
        </p:nvSpPr>
        <p:spPr>
          <a:xfrm>
            <a:off x="7646800" y="10693349"/>
            <a:ext cx="9090300" cy="9753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43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43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43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43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43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43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4300"/>
              </a:spcBef>
              <a:spcAft>
                <a:spcPts val="4300"/>
              </a:spcAft>
              <a:buNone/>
              <a:defRPr/>
            </a:lvl9pPr>
          </a:lstStyle>
          <a:p/>
        </p:txBody>
      </p:sp>
      <p:sp>
        <p:nvSpPr>
          <p:cNvPr id="522" name="Google Shape;522;ge3f4eb68f8_3_5651"/>
          <p:cNvSpPr txBox="1"/>
          <p:nvPr>
            <p:ph hasCustomPrompt="1" idx="3" type="title"/>
          </p:nvPr>
        </p:nvSpPr>
        <p:spPr>
          <a:xfrm>
            <a:off x="3342800" y="9018651"/>
            <a:ext cx="17698500" cy="16704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18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523" name="Google Shape;523;ge3f4eb68f8_3_5651"/>
          <p:cNvSpPr txBox="1"/>
          <p:nvPr>
            <p:ph idx="4" type="subTitle"/>
          </p:nvPr>
        </p:nvSpPr>
        <p:spPr>
          <a:xfrm>
            <a:off x="6275200" y="7227358"/>
            <a:ext cx="11833500" cy="9753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43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43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43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43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43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43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4300"/>
              </a:spcBef>
              <a:spcAft>
                <a:spcPts val="4300"/>
              </a:spcAft>
              <a:buNone/>
              <a:defRPr/>
            </a:lvl9pPr>
          </a:lstStyle>
          <a:p/>
        </p:txBody>
      </p:sp>
      <p:sp>
        <p:nvSpPr>
          <p:cNvPr id="524" name="Google Shape;524;ge3f4eb68f8_3_5651"/>
          <p:cNvSpPr txBox="1"/>
          <p:nvPr>
            <p:ph hasCustomPrompt="1" idx="5" type="title"/>
          </p:nvPr>
        </p:nvSpPr>
        <p:spPr>
          <a:xfrm>
            <a:off x="3342800" y="5533051"/>
            <a:ext cx="17698500" cy="16704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18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525" name="Google Shape;525;ge3f4eb68f8_3_5651"/>
          <p:cNvSpPr/>
          <p:nvPr/>
        </p:nvSpPr>
        <p:spPr>
          <a:xfrm flipH="1" rot="10481661">
            <a:off x="22683699" y="8338203"/>
            <a:ext cx="1559268" cy="3122193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e3f4eb68f8_3_5651"/>
          <p:cNvSpPr/>
          <p:nvPr/>
        </p:nvSpPr>
        <p:spPr>
          <a:xfrm flipH="1" rot="7373190">
            <a:off x="21931534" y="6696265"/>
            <a:ext cx="1182918" cy="236861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e3f4eb68f8_3_5651"/>
          <p:cNvSpPr/>
          <p:nvPr/>
        </p:nvSpPr>
        <p:spPr>
          <a:xfrm>
            <a:off x="22224933" y="2205066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e3f4eb68f8_3_5651"/>
          <p:cNvSpPr/>
          <p:nvPr/>
        </p:nvSpPr>
        <p:spPr>
          <a:xfrm flipH="1" rot="-968120">
            <a:off x="21751726" y="3870935"/>
            <a:ext cx="1049859" cy="2102180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e3f4eb68f8_3_5651"/>
          <p:cNvSpPr/>
          <p:nvPr/>
        </p:nvSpPr>
        <p:spPr>
          <a:xfrm rot="8760396">
            <a:off x="20192053" y="12727973"/>
            <a:ext cx="377527" cy="320594"/>
          </a:xfrm>
          <a:custGeom>
            <a:rect b="b" l="l" r="r" t="t"/>
            <a:pathLst>
              <a:path extrusionOk="0" h="4809" w="5663">
                <a:moveTo>
                  <a:pt x="2760" y="1"/>
                </a:moveTo>
                <a:cubicBezTo>
                  <a:pt x="2395" y="1"/>
                  <a:pt x="2026" y="60"/>
                  <a:pt x="1657" y="176"/>
                </a:cubicBezTo>
                <a:cubicBezTo>
                  <a:pt x="573" y="460"/>
                  <a:pt x="0" y="1605"/>
                  <a:pt x="170" y="2749"/>
                </a:cubicBezTo>
                <a:cubicBezTo>
                  <a:pt x="399" y="4067"/>
                  <a:pt x="1259" y="4754"/>
                  <a:pt x="2747" y="4809"/>
                </a:cubicBezTo>
                <a:cubicBezTo>
                  <a:pt x="2861" y="4754"/>
                  <a:pt x="3090" y="4754"/>
                  <a:pt x="3260" y="4754"/>
                </a:cubicBezTo>
                <a:cubicBezTo>
                  <a:pt x="4349" y="4580"/>
                  <a:pt x="5265" y="3779"/>
                  <a:pt x="5493" y="2863"/>
                </a:cubicBezTo>
                <a:cubicBezTo>
                  <a:pt x="5663" y="1893"/>
                  <a:pt x="5265" y="918"/>
                  <a:pt x="4349" y="405"/>
                </a:cubicBezTo>
                <a:cubicBezTo>
                  <a:pt x="3835" y="132"/>
                  <a:pt x="3301" y="1"/>
                  <a:pt x="2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e3f4eb68f8_3_5651"/>
          <p:cNvSpPr/>
          <p:nvPr/>
        </p:nvSpPr>
        <p:spPr>
          <a:xfrm rot="8760396">
            <a:off x="19311541" y="12410778"/>
            <a:ext cx="198463" cy="226929"/>
          </a:xfrm>
          <a:custGeom>
            <a:rect b="b" l="l" r="r" t="t"/>
            <a:pathLst>
              <a:path extrusionOk="0" h="3404" w="2977">
                <a:moveTo>
                  <a:pt x="1249" y="0"/>
                </a:moveTo>
                <a:cubicBezTo>
                  <a:pt x="1054" y="0"/>
                  <a:pt x="846" y="29"/>
                  <a:pt x="632" y="86"/>
                </a:cubicBezTo>
                <a:cubicBezTo>
                  <a:pt x="289" y="256"/>
                  <a:pt x="175" y="544"/>
                  <a:pt x="175" y="942"/>
                </a:cubicBezTo>
                <a:cubicBezTo>
                  <a:pt x="175" y="1400"/>
                  <a:pt x="175" y="1858"/>
                  <a:pt x="115" y="2315"/>
                </a:cubicBezTo>
                <a:cubicBezTo>
                  <a:pt x="60" y="2604"/>
                  <a:pt x="1" y="2888"/>
                  <a:pt x="230" y="3117"/>
                </a:cubicBezTo>
                <a:cubicBezTo>
                  <a:pt x="572" y="3312"/>
                  <a:pt x="905" y="3404"/>
                  <a:pt x="1218" y="3404"/>
                </a:cubicBezTo>
                <a:cubicBezTo>
                  <a:pt x="1637" y="3404"/>
                  <a:pt x="2022" y="3241"/>
                  <a:pt x="2349" y="2947"/>
                </a:cubicBezTo>
                <a:cubicBezTo>
                  <a:pt x="2862" y="2430"/>
                  <a:pt x="2976" y="1400"/>
                  <a:pt x="2578" y="773"/>
                </a:cubicBezTo>
                <a:cubicBezTo>
                  <a:pt x="2320" y="258"/>
                  <a:pt x="1836" y="0"/>
                  <a:pt x="12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e3f4eb68f8_3_5651"/>
          <p:cNvSpPr/>
          <p:nvPr/>
        </p:nvSpPr>
        <p:spPr>
          <a:xfrm rot="8760396">
            <a:off x="19454627" y="12373397"/>
            <a:ext cx="83999" cy="202063"/>
          </a:xfrm>
          <a:custGeom>
            <a:rect b="b" l="l" r="r" t="t"/>
            <a:pathLst>
              <a:path extrusionOk="0" h="3031" w="1260">
                <a:moveTo>
                  <a:pt x="1259" y="0"/>
                </a:moveTo>
                <a:lnTo>
                  <a:pt x="1259" y="0"/>
                </a:lnTo>
                <a:cubicBezTo>
                  <a:pt x="458" y="115"/>
                  <a:pt x="229" y="687"/>
                  <a:pt x="115" y="1373"/>
                </a:cubicBezTo>
                <a:cubicBezTo>
                  <a:pt x="1" y="2060"/>
                  <a:pt x="170" y="2687"/>
                  <a:pt x="857" y="3031"/>
                </a:cubicBezTo>
                <a:cubicBezTo>
                  <a:pt x="1085" y="2060"/>
                  <a:pt x="802" y="971"/>
                  <a:pt x="12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e3f4eb68f8_3_5651"/>
          <p:cNvSpPr/>
          <p:nvPr/>
        </p:nvSpPr>
        <p:spPr>
          <a:xfrm rot="8760396">
            <a:off x="20768910" y="13107312"/>
            <a:ext cx="526457" cy="504658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e3f4eb68f8_3_5651"/>
          <p:cNvSpPr/>
          <p:nvPr/>
        </p:nvSpPr>
        <p:spPr>
          <a:xfrm rot="8760396">
            <a:off x="21528741" y="11864388"/>
            <a:ext cx="316528" cy="327128"/>
          </a:xfrm>
          <a:custGeom>
            <a:rect b="b" l="l" r="r" t="t"/>
            <a:pathLst>
              <a:path extrusionOk="0" h="4907" w="4748">
                <a:moveTo>
                  <a:pt x="2286" y="1"/>
                </a:moveTo>
                <a:cubicBezTo>
                  <a:pt x="1453" y="1"/>
                  <a:pt x="763" y="514"/>
                  <a:pt x="344" y="1451"/>
                </a:cubicBezTo>
                <a:cubicBezTo>
                  <a:pt x="0" y="1968"/>
                  <a:pt x="0" y="2481"/>
                  <a:pt x="170" y="3053"/>
                </a:cubicBezTo>
                <a:lnTo>
                  <a:pt x="170" y="3167"/>
                </a:lnTo>
                <a:cubicBezTo>
                  <a:pt x="284" y="3854"/>
                  <a:pt x="628" y="4312"/>
                  <a:pt x="1259" y="4541"/>
                </a:cubicBezTo>
                <a:cubicBezTo>
                  <a:pt x="1619" y="4791"/>
                  <a:pt x="1979" y="4907"/>
                  <a:pt x="2347" y="4907"/>
                </a:cubicBezTo>
                <a:cubicBezTo>
                  <a:pt x="2737" y="4907"/>
                  <a:pt x="3135" y="4777"/>
                  <a:pt x="3548" y="4541"/>
                </a:cubicBezTo>
                <a:cubicBezTo>
                  <a:pt x="3777" y="4486"/>
                  <a:pt x="4006" y="4371"/>
                  <a:pt x="4061" y="4083"/>
                </a:cubicBezTo>
                <a:cubicBezTo>
                  <a:pt x="4518" y="3740"/>
                  <a:pt x="4692" y="3227"/>
                  <a:pt x="4633" y="2655"/>
                </a:cubicBezTo>
                <a:cubicBezTo>
                  <a:pt x="4747" y="2197"/>
                  <a:pt x="4633" y="1680"/>
                  <a:pt x="4349" y="1281"/>
                </a:cubicBezTo>
                <a:cubicBezTo>
                  <a:pt x="4235" y="938"/>
                  <a:pt x="4006" y="650"/>
                  <a:pt x="3662" y="480"/>
                </a:cubicBezTo>
                <a:cubicBezTo>
                  <a:pt x="3434" y="306"/>
                  <a:pt x="3205" y="78"/>
                  <a:pt x="2861" y="78"/>
                </a:cubicBezTo>
                <a:cubicBezTo>
                  <a:pt x="2664" y="26"/>
                  <a:pt x="2471" y="1"/>
                  <a:pt x="2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e3f4eb68f8_3_5651"/>
          <p:cNvSpPr/>
          <p:nvPr/>
        </p:nvSpPr>
        <p:spPr>
          <a:xfrm flipH="1" rot="3801151">
            <a:off x="-2019930" y="9668708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e3f4eb68f8_3_5651"/>
          <p:cNvSpPr/>
          <p:nvPr/>
        </p:nvSpPr>
        <p:spPr>
          <a:xfrm flipH="1" rot="3801151">
            <a:off x="-2088157" y="10100539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e3f4eb68f8_3_5651"/>
          <p:cNvSpPr/>
          <p:nvPr/>
        </p:nvSpPr>
        <p:spPr>
          <a:xfrm flipH="1" rot="3801151">
            <a:off x="-2117756" y="10108375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e3f4eb68f8_3_5651"/>
          <p:cNvSpPr/>
          <p:nvPr/>
        </p:nvSpPr>
        <p:spPr>
          <a:xfrm flipH="1" rot="3801151">
            <a:off x="-2251623" y="10243038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e3f4eb68f8_3_5651"/>
          <p:cNvSpPr/>
          <p:nvPr/>
        </p:nvSpPr>
        <p:spPr>
          <a:xfrm flipH="1" rot="-506694">
            <a:off x="455397" y="313429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e3f4eb68f8_3_5651"/>
          <p:cNvSpPr/>
          <p:nvPr/>
        </p:nvSpPr>
        <p:spPr>
          <a:xfrm rot="1774813">
            <a:off x="1472833" y="1226456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3f4eb68f8_3_5673"/>
          <p:cNvSpPr txBox="1"/>
          <p:nvPr>
            <p:ph idx="1" type="subTitle"/>
          </p:nvPr>
        </p:nvSpPr>
        <p:spPr>
          <a:xfrm>
            <a:off x="3982133" y="4534975"/>
            <a:ext cx="15747900" cy="3339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542" name="Google Shape;542;ge3f4eb68f8_3_5673"/>
          <p:cNvSpPr txBox="1"/>
          <p:nvPr>
            <p:ph type="title"/>
          </p:nvPr>
        </p:nvSpPr>
        <p:spPr>
          <a:xfrm>
            <a:off x="8404400" y="8571425"/>
            <a:ext cx="7575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grpSp>
        <p:nvGrpSpPr>
          <p:cNvPr id="543" name="Google Shape;543;ge3f4eb68f8_3_5673"/>
          <p:cNvGrpSpPr/>
          <p:nvPr/>
        </p:nvGrpSpPr>
        <p:grpSpPr>
          <a:xfrm>
            <a:off x="-2257782" y="-1762186"/>
            <a:ext cx="29691526" cy="17141282"/>
            <a:chOff x="-846657" y="-660812"/>
            <a:chExt cx="11134183" cy="6427901"/>
          </a:xfrm>
        </p:grpSpPr>
        <p:sp>
          <p:nvSpPr>
            <p:cNvPr id="544" name="Google Shape;544;ge3f4eb68f8_3_5673"/>
            <p:cNvSpPr/>
            <p:nvPr/>
          </p:nvSpPr>
          <p:spPr>
            <a:xfrm rot="318339">
              <a:off x="8511012" y="145939"/>
              <a:ext cx="584726" cy="1170822"/>
            </a:xfrm>
            <a:custGeom>
              <a:rect b="b" l="l" r="r" t="t"/>
              <a:pathLst>
                <a:path extrusionOk="0" h="209207" w="104481">
                  <a:moveTo>
                    <a:pt x="37896" y="20017"/>
                  </a:moveTo>
                  <a:cubicBezTo>
                    <a:pt x="37992" y="20017"/>
                    <a:pt x="38092" y="20023"/>
                    <a:pt x="38197" y="20034"/>
                  </a:cubicBezTo>
                  <a:cubicBezTo>
                    <a:pt x="38508" y="20244"/>
                    <a:pt x="38929" y="20345"/>
                    <a:pt x="39039" y="20665"/>
                  </a:cubicBezTo>
                  <a:cubicBezTo>
                    <a:pt x="43037" y="29814"/>
                    <a:pt x="47035" y="38863"/>
                    <a:pt x="50923" y="48020"/>
                  </a:cubicBezTo>
                  <a:cubicBezTo>
                    <a:pt x="51325" y="48823"/>
                    <a:pt x="51251" y="49718"/>
                    <a:pt x="51426" y="50529"/>
                  </a:cubicBezTo>
                  <a:lnTo>
                    <a:pt x="51426" y="50529"/>
                  </a:lnTo>
                  <a:cubicBezTo>
                    <a:pt x="50385" y="50364"/>
                    <a:pt x="50179" y="49461"/>
                    <a:pt x="49871" y="48652"/>
                  </a:cubicBezTo>
                  <a:cubicBezTo>
                    <a:pt x="47346" y="43702"/>
                    <a:pt x="44930" y="38652"/>
                    <a:pt x="42405" y="33602"/>
                  </a:cubicBezTo>
                  <a:cubicBezTo>
                    <a:pt x="40402" y="29604"/>
                    <a:pt x="38407" y="25505"/>
                    <a:pt x="36404" y="21717"/>
                  </a:cubicBezTo>
                  <a:cubicBezTo>
                    <a:pt x="36503" y="20481"/>
                    <a:pt x="37025" y="20017"/>
                    <a:pt x="37896" y="20017"/>
                  </a:cubicBezTo>
                  <a:close/>
                  <a:moveTo>
                    <a:pt x="21253" y="23922"/>
                  </a:moveTo>
                  <a:cubicBezTo>
                    <a:pt x="21784" y="24453"/>
                    <a:pt x="22306" y="24874"/>
                    <a:pt x="22726" y="25395"/>
                  </a:cubicBezTo>
                  <a:cubicBezTo>
                    <a:pt x="28408" y="33501"/>
                    <a:pt x="33458" y="42019"/>
                    <a:pt x="37986" y="50857"/>
                  </a:cubicBezTo>
                  <a:cubicBezTo>
                    <a:pt x="38271" y="51341"/>
                    <a:pt x="38211" y="52083"/>
                    <a:pt x="38275" y="52689"/>
                  </a:cubicBezTo>
                  <a:lnTo>
                    <a:pt x="38275" y="52689"/>
                  </a:lnTo>
                  <a:cubicBezTo>
                    <a:pt x="37881" y="52516"/>
                    <a:pt x="37424" y="52396"/>
                    <a:pt x="37145" y="52018"/>
                  </a:cubicBezTo>
                  <a:cubicBezTo>
                    <a:pt x="31674" y="43601"/>
                    <a:pt x="25782" y="35395"/>
                    <a:pt x="19570" y="27500"/>
                  </a:cubicBezTo>
                  <a:cubicBezTo>
                    <a:pt x="19259" y="27079"/>
                    <a:pt x="19048" y="26557"/>
                    <a:pt x="18838" y="26136"/>
                  </a:cubicBezTo>
                  <a:cubicBezTo>
                    <a:pt x="19149" y="25606"/>
                    <a:pt x="19360" y="25084"/>
                    <a:pt x="19780" y="24764"/>
                  </a:cubicBezTo>
                  <a:cubicBezTo>
                    <a:pt x="20100" y="24453"/>
                    <a:pt x="20622" y="24242"/>
                    <a:pt x="21253" y="23922"/>
                  </a:cubicBezTo>
                  <a:close/>
                  <a:moveTo>
                    <a:pt x="51528" y="50686"/>
                  </a:moveTo>
                  <a:cubicBezTo>
                    <a:pt x="52436" y="51187"/>
                    <a:pt x="52405" y="52020"/>
                    <a:pt x="52397" y="52798"/>
                  </a:cubicBezTo>
                  <a:lnTo>
                    <a:pt x="52397" y="52798"/>
                  </a:lnTo>
                  <a:cubicBezTo>
                    <a:pt x="51395" y="52447"/>
                    <a:pt x="51358" y="51619"/>
                    <a:pt x="51528" y="50686"/>
                  </a:cubicBezTo>
                  <a:close/>
                  <a:moveTo>
                    <a:pt x="52634" y="53282"/>
                  </a:moveTo>
                  <a:lnTo>
                    <a:pt x="52634" y="53282"/>
                  </a:lnTo>
                  <a:cubicBezTo>
                    <a:pt x="52765" y="53440"/>
                    <a:pt x="52896" y="53571"/>
                    <a:pt x="53028" y="53702"/>
                  </a:cubicBezTo>
                  <a:cubicBezTo>
                    <a:pt x="52981" y="53708"/>
                    <a:pt x="52939" y="53711"/>
                    <a:pt x="52902" y="53711"/>
                  </a:cubicBezTo>
                  <a:cubicBezTo>
                    <a:pt x="52594" y="53711"/>
                    <a:pt x="52604" y="53500"/>
                    <a:pt x="52634" y="53282"/>
                  </a:cubicBezTo>
                  <a:close/>
                  <a:moveTo>
                    <a:pt x="38365" y="52910"/>
                  </a:moveTo>
                  <a:cubicBezTo>
                    <a:pt x="39512" y="53767"/>
                    <a:pt x="39551" y="53828"/>
                    <a:pt x="39188" y="55204"/>
                  </a:cubicBezTo>
                  <a:lnTo>
                    <a:pt x="39188" y="55204"/>
                  </a:lnTo>
                  <a:cubicBezTo>
                    <a:pt x="38616" y="54533"/>
                    <a:pt x="38150" y="53846"/>
                    <a:pt x="38365" y="52910"/>
                  </a:cubicBezTo>
                  <a:close/>
                  <a:moveTo>
                    <a:pt x="39297" y="55391"/>
                  </a:moveTo>
                  <a:cubicBezTo>
                    <a:pt x="40021" y="55442"/>
                    <a:pt x="40294" y="55861"/>
                    <a:pt x="40192" y="56648"/>
                  </a:cubicBezTo>
                  <a:cubicBezTo>
                    <a:pt x="40192" y="56878"/>
                    <a:pt x="40136" y="57113"/>
                    <a:pt x="40108" y="57391"/>
                  </a:cubicBezTo>
                  <a:lnTo>
                    <a:pt x="40108" y="57391"/>
                  </a:lnTo>
                  <a:cubicBezTo>
                    <a:pt x="39839" y="56746"/>
                    <a:pt x="39565" y="56035"/>
                    <a:pt x="39297" y="55391"/>
                  </a:cubicBezTo>
                  <a:close/>
                  <a:moveTo>
                    <a:pt x="40613" y="57490"/>
                  </a:moveTo>
                  <a:cubicBezTo>
                    <a:pt x="40677" y="57490"/>
                    <a:pt x="40592" y="57525"/>
                    <a:pt x="40469" y="57553"/>
                  </a:cubicBezTo>
                  <a:lnTo>
                    <a:pt x="40469" y="57553"/>
                  </a:lnTo>
                  <a:cubicBezTo>
                    <a:pt x="40560" y="57515"/>
                    <a:pt x="40613" y="57490"/>
                    <a:pt x="40613" y="57490"/>
                  </a:cubicBezTo>
                  <a:close/>
                  <a:moveTo>
                    <a:pt x="59450" y="16667"/>
                  </a:moveTo>
                  <a:cubicBezTo>
                    <a:pt x="60923" y="18561"/>
                    <a:pt x="61554" y="20766"/>
                    <a:pt x="62286" y="22980"/>
                  </a:cubicBezTo>
                  <a:cubicBezTo>
                    <a:pt x="63549" y="27289"/>
                    <a:pt x="64710" y="31708"/>
                    <a:pt x="65863" y="36026"/>
                  </a:cubicBezTo>
                  <a:cubicBezTo>
                    <a:pt x="68809" y="48542"/>
                    <a:pt x="71755" y="60957"/>
                    <a:pt x="74600" y="73482"/>
                  </a:cubicBezTo>
                  <a:cubicBezTo>
                    <a:pt x="75232" y="75898"/>
                    <a:pt x="75652" y="78423"/>
                    <a:pt x="76073" y="80948"/>
                  </a:cubicBezTo>
                  <a:cubicBezTo>
                    <a:pt x="76174" y="81579"/>
                    <a:pt x="76073" y="82210"/>
                    <a:pt x="76073" y="84003"/>
                  </a:cubicBezTo>
                  <a:cubicBezTo>
                    <a:pt x="67968" y="61589"/>
                    <a:pt x="62396" y="39494"/>
                    <a:pt x="54400" y="18451"/>
                  </a:cubicBezTo>
                  <a:cubicBezTo>
                    <a:pt x="56184" y="16978"/>
                    <a:pt x="57657" y="16667"/>
                    <a:pt x="59450" y="16667"/>
                  </a:cubicBezTo>
                  <a:close/>
                  <a:moveTo>
                    <a:pt x="10943" y="38762"/>
                  </a:moveTo>
                  <a:cubicBezTo>
                    <a:pt x="11894" y="39915"/>
                    <a:pt x="12946" y="40967"/>
                    <a:pt x="13788" y="42128"/>
                  </a:cubicBezTo>
                  <a:cubicBezTo>
                    <a:pt x="23046" y="55065"/>
                    <a:pt x="32406" y="67800"/>
                    <a:pt x="39560" y="82000"/>
                  </a:cubicBezTo>
                  <a:cubicBezTo>
                    <a:pt x="41017" y="84913"/>
                    <a:pt x="42992" y="87522"/>
                    <a:pt x="43948" y="90632"/>
                  </a:cubicBezTo>
                  <a:lnTo>
                    <a:pt x="43948" y="90632"/>
                  </a:lnTo>
                  <a:cubicBezTo>
                    <a:pt x="43811" y="90641"/>
                    <a:pt x="43657" y="90656"/>
                    <a:pt x="43510" y="90656"/>
                  </a:cubicBezTo>
                  <a:cubicBezTo>
                    <a:pt x="43318" y="90656"/>
                    <a:pt x="43140" y="90629"/>
                    <a:pt x="43037" y="90526"/>
                  </a:cubicBezTo>
                  <a:cubicBezTo>
                    <a:pt x="42506" y="89895"/>
                    <a:pt x="41875" y="89154"/>
                    <a:pt x="41353" y="88422"/>
                  </a:cubicBezTo>
                  <a:cubicBezTo>
                    <a:pt x="38828" y="84946"/>
                    <a:pt x="36303" y="81369"/>
                    <a:pt x="33879" y="77791"/>
                  </a:cubicBezTo>
                  <a:cubicBezTo>
                    <a:pt x="26093" y="66327"/>
                    <a:pt x="17154" y="55697"/>
                    <a:pt x="7475" y="45706"/>
                  </a:cubicBezTo>
                  <a:cubicBezTo>
                    <a:pt x="6844" y="45074"/>
                    <a:pt x="6313" y="44334"/>
                    <a:pt x="5682" y="43601"/>
                  </a:cubicBezTo>
                  <a:cubicBezTo>
                    <a:pt x="6844" y="41388"/>
                    <a:pt x="8737" y="40024"/>
                    <a:pt x="10943" y="38762"/>
                  </a:cubicBezTo>
                  <a:close/>
                  <a:moveTo>
                    <a:pt x="44021" y="90774"/>
                  </a:moveTo>
                  <a:lnTo>
                    <a:pt x="44021" y="90774"/>
                  </a:lnTo>
                  <a:cubicBezTo>
                    <a:pt x="44770" y="91455"/>
                    <a:pt x="44813" y="92318"/>
                    <a:pt x="44564" y="93187"/>
                  </a:cubicBezTo>
                  <a:lnTo>
                    <a:pt x="44564" y="93187"/>
                  </a:lnTo>
                  <a:cubicBezTo>
                    <a:pt x="44083" y="92415"/>
                    <a:pt x="43621" y="91719"/>
                    <a:pt x="44021" y="90774"/>
                  </a:cubicBezTo>
                  <a:close/>
                  <a:moveTo>
                    <a:pt x="37069" y="4212"/>
                  </a:moveTo>
                  <a:cubicBezTo>
                    <a:pt x="39404" y="4212"/>
                    <a:pt x="41377" y="5156"/>
                    <a:pt x="42927" y="6878"/>
                  </a:cubicBezTo>
                  <a:cubicBezTo>
                    <a:pt x="44089" y="8250"/>
                    <a:pt x="45141" y="9824"/>
                    <a:pt x="45873" y="11406"/>
                  </a:cubicBezTo>
                  <a:cubicBezTo>
                    <a:pt x="47876" y="15404"/>
                    <a:pt x="49871" y="19504"/>
                    <a:pt x="51454" y="23712"/>
                  </a:cubicBezTo>
                  <a:cubicBezTo>
                    <a:pt x="53869" y="30345"/>
                    <a:pt x="55974" y="37078"/>
                    <a:pt x="58288" y="43702"/>
                  </a:cubicBezTo>
                  <a:cubicBezTo>
                    <a:pt x="63027" y="57591"/>
                    <a:pt x="67656" y="71479"/>
                    <a:pt x="72387" y="85266"/>
                  </a:cubicBezTo>
                  <a:cubicBezTo>
                    <a:pt x="74701" y="92100"/>
                    <a:pt x="76494" y="99154"/>
                    <a:pt x="78068" y="106199"/>
                  </a:cubicBezTo>
                  <a:cubicBezTo>
                    <a:pt x="78279" y="107360"/>
                    <a:pt x="78388" y="108623"/>
                    <a:pt x="78489" y="109675"/>
                  </a:cubicBezTo>
                  <a:cubicBezTo>
                    <a:pt x="77546" y="111670"/>
                    <a:pt x="76174" y="112722"/>
                    <a:pt x="74491" y="113673"/>
                  </a:cubicBezTo>
                  <a:cubicBezTo>
                    <a:pt x="74070" y="113252"/>
                    <a:pt x="73548" y="112932"/>
                    <a:pt x="73439" y="112411"/>
                  </a:cubicBezTo>
                  <a:cubicBezTo>
                    <a:pt x="67126" y="82109"/>
                    <a:pt x="57977" y="52650"/>
                    <a:pt x="45031" y="24453"/>
                  </a:cubicBezTo>
                  <a:cubicBezTo>
                    <a:pt x="42717" y="19403"/>
                    <a:pt x="40091" y="14453"/>
                    <a:pt x="37667" y="9403"/>
                  </a:cubicBezTo>
                  <a:cubicBezTo>
                    <a:pt x="36825" y="7829"/>
                    <a:pt x="35773" y="6356"/>
                    <a:pt x="35461" y="4353"/>
                  </a:cubicBezTo>
                  <a:cubicBezTo>
                    <a:pt x="36015" y="4258"/>
                    <a:pt x="36551" y="4212"/>
                    <a:pt x="37069" y="4212"/>
                  </a:cubicBezTo>
                  <a:close/>
                  <a:moveTo>
                    <a:pt x="24635" y="10402"/>
                  </a:moveTo>
                  <a:cubicBezTo>
                    <a:pt x="24915" y="10402"/>
                    <a:pt x="25192" y="10419"/>
                    <a:pt x="25462" y="10455"/>
                  </a:cubicBezTo>
                  <a:cubicBezTo>
                    <a:pt x="27145" y="11196"/>
                    <a:pt x="27777" y="12459"/>
                    <a:pt x="28517" y="13721"/>
                  </a:cubicBezTo>
                  <a:cubicBezTo>
                    <a:pt x="30302" y="17088"/>
                    <a:pt x="32196" y="20455"/>
                    <a:pt x="33778" y="23821"/>
                  </a:cubicBezTo>
                  <a:cubicBezTo>
                    <a:pt x="40192" y="36758"/>
                    <a:pt x="46824" y="49594"/>
                    <a:pt x="53979" y="62119"/>
                  </a:cubicBezTo>
                  <a:cubicBezTo>
                    <a:pt x="54189" y="62641"/>
                    <a:pt x="54501" y="63062"/>
                    <a:pt x="54711" y="63592"/>
                  </a:cubicBezTo>
                  <a:cubicBezTo>
                    <a:pt x="58288" y="69484"/>
                    <a:pt x="60813" y="75797"/>
                    <a:pt x="62497" y="82530"/>
                  </a:cubicBezTo>
                  <a:cubicBezTo>
                    <a:pt x="65022" y="91999"/>
                    <a:pt x="67757" y="101258"/>
                    <a:pt x="70392" y="110727"/>
                  </a:cubicBezTo>
                  <a:cubicBezTo>
                    <a:pt x="70703" y="111880"/>
                    <a:pt x="70813" y="113143"/>
                    <a:pt x="71124" y="114725"/>
                  </a:cubicBezTo>
                  <a:cubicBezTo>
                    <a:pt x="70282" y="114936"/>
                    <a:pt x="69971" y="115037"/>
                    <a:pt x="69441" y="115247"/>
                  </a:cubicBezTo>
                  <a:cubicBezTo>
                    <a:pt x="69020" y="114304"/>
                    <a:pt x="68498" y="113463"/>
                    <a:pt x="68178" y="112411"/>
                  </a:cubicBezTo>
                  <a:cubicBezTo>
                    <a:pt x="61764" y="94205"/>
                    <a:pt x="54501" y="76318"/>
                    <a:pt x="46614" y="58643"/>
                  </a:cubicBezTo>
                  <a:cubicBezTo>
                    <a:pt x="42296" y="48862"/>
                    <a:pt x="37145" y="39603"/>
                    <a:pt x="31143" y="30766"/>
                  </a:cubicBezTo>
                  <a:cubicBezTo>
                    <a:pt x="27886" y="25816"/>
                    <a:pt x="24519" y="20876"/>
                    <a:pt x="21253" y="15926"/>
                  </a:cubicBezTo>
                  <a:cubicBezTo>
                    <a:pt x="20622" y="14874"/>
                    <a:pt x="19991" y="13721"/>
                    <a:pt x="19259" y="12560"/>
                  </a:cubicBezTo>
                  <a:cubicBezTo>
                    <a:pt x="19780" y="12139"/>
                    <a:pt x="20100" y="11718"/>
                    <a:pt x="20521" y="11507"/>
                  </a:cubicBezTo>
                  <a:cubicBezTo>
                    <a:pt x="21825" y="10810"/>
                    <a:pt x="23279" y="10402"/>
                    <a:pt x="24635" y="10402"/>
                  </a:cubicBezTo>
                  <a:close/>
                  <a:moveTo>
                    <a:pt x="9369" y="21296"/>
                  </a:moveTo>
                  <a:cubicBezTo>
                    <a:pt x="10210" y="21928"/>
                    <a:pt x="11052" y="22349"/>
                    <a:pt x="11574" y="22980"/>
                  </a:cubicBezTo>
                  <a:cubicBezTo>
                    <a:pt x="12836" y="24343"/>
                    <a:pt x="13998" y="25715"/>
                    <a:pt x="15151" y="27079"/>
                  </a:cubicBezTo>
                  <a:cubicBezTo>
                    <a:pt x="21885" y="35605"/>
                    <a:pt x="28096" y="44443"/>
                    <a:pt x="33988" y="53592"/>
                  </a:cubicBezTo>
                  <a:cubicBezTo>
                    <a:pt x="39771" y="62641"/>
                    <a:pt x="45562" y="71899"/>
                    <a:pt x="51344" y="80948"/>
                  </a:cubicBezTo>
                  <a:cubicBezTo>
                    <a:pt x="53558" y="84525"/>
                    <a:pt x="55553" y="88102"/>
                    <a:pt x="57135" y="91999"/>
                  </a:cubicBezTo>
                  <a:cubicBezTo>
                    <a:pt x="59660" y="98413"/>
                    <a:pt x="62286" y="104726"/>
                    <a:pt x="64811" y="111039"/>
                  </a:cubicBezTo>
                  <a:cubicBezTo>
                    <a:pt x="65342" y="112411"/>
                    <a:pt x="66074" y="113673"/>
                    <a:pt x="65443" y="115247"/>
                  </a:cubicBezTo>
                  <a:cubicBezTo>
                    <a:pt x="64805" y="115542"/>
                    <a:pt x="64166" y="115631"/>
                    <a:pt x="63515" y="115631"/>
                  </a:cubicBezTo>
                  <a:cubicBezTo>
                    <a:pt x="62774" y="115631"/>
                    <a:pt x="62018" y="115516"/>
                    <a:pt x="61234" y="115458"/>
                  </a:cubicBezTo>
                  <a:cubicBezTo>
                    <a:pt x="60923" y="115037"/>
                    <a:pt x="60502" y="114725"/>
                    <a:pt x="60182" y="114304"/>
                  </a:cubicBezTo>
                  <a:cubicBezTo>
                    <a:pt x="53979" y="102411"/>
                    <a:pt x="47767" y="90627"/>
                    <a:pt x="41564" y="78743"/>
                  </a:cubicBezTo>
                  <a:cubicBezTo>
                    <a:pt x="34931" y="65907"/>
                    <a:pt x="27044" y="53803"/>
                    <a:pt x="18838" y="42019"/>
                  </a:cubicBezTo>
                  <a:cubicBezTo>
                    <a:pt x="15681" y="37499"/>
                    <a:pt x="12104" y="33501"/>
                    <a:pt x="8737" y="29183"/>
                  </a:cubicBezTo>
                  <a:cubicBezTo>
                    <a:pt x="7475" y="27710"/>
                    <a:pt x="6212" y="26136"/>
                    <a:pt x="4630" y="24133"/>
                  </a:cubicBezTo>
                  <a:cubicBezTo>
                    <a:pt x="6524" y="22980"/>
                    <a:pt x="7896" y="22239"/>
                    <a:pt x="9369" y="21296"/>
                  </a:cubicBezTo>
                  <a:close/>
                  <a:moveTo>
                    <a:pt x="80172" y="114826"/>
                  </a:moveTo>
                  <a:cubicBezTo>
                    <a:pt x="80593" y="115037"/>
                    <a:pt x="81014" y="115146"/>
                    <a:pt x="81123" y="115357"/>
                  </a:cubicBezTo>
                  <a:cubicBezTo>
                    <a:pt x="81435" y="115988"/>
                    <a:pt x="81755" y="116720"/>
                    <a:pt x="81965" y="117351"/>
                  </a:cubicBezTo>
                  <a:cubicBezTo>
                    <a:pt x="84490" y="127140"/>
                    <a:pt x="86594" y="137131"/>
                    <a:pt x="88168" y="147021"/>
                  </a:cubicBezTo>
                  <a:cubicBezTo>
                    <a:pt x="89431" y="155018"/>
                    <a:pt x="91855" y="162492"/>
                    <a:pt x="95222" y="169747"/>
                  </a:cubicBezTo>
                  <a:cubicBezTo>
                    <a:pt x="96484" y="172382"/>
                    <a:pt x="97537" y="175008"/>
                    <a:pt x="98589" y="177743"/>
                  </a:cubicBezTo>
                  <a:cubicBezTo>
                    <a:pt x="99641" y="180479"/>
                    <a:pt x="99851" y="183324"/>
                    <a:pt x="99321" y="186270"/>
                  </a:cubicBezTo>
                  <a:cubicBezTo>
                    <a:pt x="98337" y="192197"/>
                    <a:pt x="93054" y="196438"/>
                    <a:pt x="87340" y="196438"/>
                  </a:cubicBezTo>
                  <a:cubicBezTo>
                    <a:pt x="86360" y="196438"/>
                    <a:pt x="85367" y="196313"/>
                    <a:pt x="84381" y="196050"/>
                  </a:cubicBezTo>
                  <a:cubicBezTo>
                    <a:pt x="81334" y="195209"/>
                    <a:pt x="79331" y="193104"/>
                    <a:pt x="78699" y="190058"/>
                  </a:cubicBezTo>
                  <a:cubicBezTo>
                    <a:pt x="78068" y="186901"/>
                    <a:pt x="77757" y="183635"/>
                    <a:pt x="78068" y="180378"/>
                  </a:cubicBezTo>
                  <a:cubicBezTo>
                    <a:pt x="78489" y="175429"/>
                    <a:pt x="78279" y="170589"/>
                    <a:pt x="77546" y="165749"/>
                  </a:cubicBezTo>
                  <a:cubicBezTo>
                    <a:pt x="76915" y="161962"/>
                    <a:pt x="76284" y="158283"/>
                    <a:pt x="75442" y="154597"/>
                  </a:cubicBezTo>
                  <a:cubicBezTo>
                    <a:pt x="73548" y="146811"/>
                    <a:pt x="71234" y="139236"/>
                    <a:pt x="67757" y="132081"/>
                  </a:cubicBezTo>
                  <a:cubicBezTo>
                    <a:pt x="66495" y="129245"/>
                    <a:pt x="64921" y="126610"/>
                    <a:pt x="63549" y="123875"/>
                  </a:cubicBezTo>
                  <a:cubicBezTo>
                    <a:pt x="63027" y="122822"/>
                    <a:pt x="62076" y="121770"/>
                    <a:pt x="62918" y="120196"/>
                  </a:cubicBezTo>
                  <a:cubicBezTo>
                    <a:pt x="63692" y="120196"/>
                    <a:pt x="64511" y="120148"/>
                    <a:pt x="65345" y="120148"/>
                  </a:cubicBezTo>
                  <a:cubicBezTo>
                    <a:pt x="65762" y="120148"/>
                    <a:pt x="66183" y="120160"/>
                    <a:pt x="66604" y="120196"/>
                  </a:cubicBezTo>
                  <a:cubicBezTo>
                    <a:pt x="66945" y="120212"/>
                    <a:pt x="67283" y="120220"/>
                    <a:pt x="67618" y="120220"/>
                  </a:cubicBezTo>
                  <a:cubicBezTo>
                    <a:pt x="71723" y="120220"/>
                    <a:pt x="75376" y="119007"/>
                    <a:pt x="78489" y="116089"/>
                  </a:cubicBezTo>
                  <a:cubicBezTo>
                    <a:pt x="79019" y="115567"/>
                    <a:pt x="79650" y="115247"/>
                    <a:pt x="80172" y="114826"/>
                  </a:cubicBezTo>
                  <a:close/>
                  <a:moveTo>
                    <a:pt x="35768" y="1"/>
                  </a:moveTo>
                  <a:cubicBezTo>
                    <a:pt x="34456" y="1"/>
                    <a:pt x="33130" y="228"/>
                    <a:pt x="31775" y="986"/>
                  </a:cubicBezTo>
                  <a:cubicBezTo>
                    <a:pt x="31564" y="1727"/>
                    <a:pt x="31143" y="2459"/>
                    <a:pt x="30933" y="3090"/>
                  </a:cubicBezTo>
                  <a:cubicBezTo>
                    <a:pt x="31884" y="8040"/>
                    <a:pt x="35352" y="11617"/>
                    <a:pt x="36404" y="16137"/>
                  </a:cubicBezTo>
                  <a:cubicBezTo>
                    <a:pt x="35945" y="16601"/>
                    <a:pt x="35565" y="16897"/>
                    <a:pt x="35034" y="16897"/>
                  </a:cubicBezTo>
                  <a:cubicBezTo>
                    <a:pt x="34718" y="16897"/>
                    <a:pt x="34349" y="16793"/>
                    <a:pt x="33879" y="16558"/>
                  </a:cubicBezTo>
                  <a:cubicBezTo>
                    <a:pt x="33458" y="15825"/>
                    <a:pt x="32827" y="14773"/>
                    <a:pt x="32196" y="13721"/>
                  </a:cubicBezTo>
                  <a:cubicBezTo>
                    <a:pt x="31143" y="12038"/>
                    <a:pt x="30091" y="10354"/>
                    <a:pt x="28938" y="8671"/>
                  </a:cubicBezTo>
                  <a:cubicBezTo>
                    <a:pt x="28307" y="7619"/>
                    <a:pt x="27356" y="6777"/>
                    <a:pt x="25571" y="6356"/>
                  </a:cubicBezTo>
                  <a:cubicBezTo>
                    <a:pt x="21994" y="7198"/>
                    <a:pt x="17676" y="7088"/>
                    <a:pt x="14629" y="10354"/>
                  </a:cubicBezTo>
                  <a:cubicBezTo>
                    <a:pt x="14520" y="11087"/>
                    <a:pt x="14419" y="11617"/>
                    <a:pt x="14520" y="12139"/>
                  </a:cubicBezTo>
                  <a:cubicBezTo>
                    <a:pt x="14629" y="12879"/>
                    <a:pt x="14840" y="13511"/>
                    <a:pt x="15151" y="14142"/>
                  </a:cubicBezTo>
                  <a:cubicBezTo>
                    <a:pt x="16203" y="15926"/>
                    <a:pt x="17255" y="17509"/>
                    <a:pt x="18308" y="19192"/>
                  </a:cubicBezTo>
                  <a:cubicBezTo>
                    <a:pt x="18728" y="19823"/>
                    <a:pt x="19259" y="20345"/>
                    <a:pt x="18728" y="21507"/>
                  </a:cubicBezTo>
                  <a:cubicBezTo>
                    <a:pt x="18097" y="21818"/>
                    <a:pt x="17154" y="22349"/>
                    <a:pt x="16203" y="22769"/>
                  </a:cubicBezTo>
                  <a:cubicBezTo>
                    <a:pt x="13788" y="21086"/>
                    <a:pt x="12735" y="17719"/>
                    <a:pt x="9158" y="17509"/>
                  </a:cubicBezTo>
                  <a:cubicBezTo>
                    <a:pt x="6002" y="18451"/>
                    <a:pt x="3157" y="20345"/>
                    <a:pt x="632" y="22349"/>
                  </a:cubicBezTo>
                  <a:cubicBezTo>
                    <a:pt x="1" y="25084"/>
                    <a:pt x="1" y="25395"/>
                    <a:pt x="1263" y="26978"/>
                  </a:cubicBezTo>
                  <a:cubicBezTo>
                    <a:pt x="3056" y="29293"/>
                    <a:pt x="5051" y="31397"/>
                    <a:pt x="6844" y="33602"/>
                  </a:cubicBezTo>
                  <a:cubicBezTo>
                    <a:pt x="7365" y="34343"/>
                    <a:pt x="7786" y="35075"/>
                    <a:pt x="8207" y="35917"/>
                  </a:cubicBezTo>
                  <a:cubicBezTo>
                    <a:pt x="6103" y="38442"/>
                    <a:pt x="3157" y="39814"/>
                    <a:pt x="1263" y="42549"/>
                  </a:cubicBezTo>
                  <a:cubicBezTo>
                    <a:pt x="952" y="44233"/>
                    <a:pt x="1263" y="45495"/>
                    <a:pt x="2105" y="46438"/>
                  </a:cubicBezTo>
                  <a:cubicBezTo>
                    <a:pt x="3157" y="47701"/>
                    <a:pt x="4318" y="48862"/>
                    <a:pt x="5371" y="50015"/>
                  </a:cubicBezTo>
                  <a:cubicBezTo>
                    <a:pt x="12525" y="57490"/>
                    <a:pt x="19780" y="64854"/>
                    <a:pt x="25992" y="73061"/>
                  </a:cubicBezTo>
                  <a:cubicBezTo>
                    <a:pt x="33357" y="82951"/>
                    <a:pt x="40613" y="92841"/>
                    <a:pt x="47977" y="102731"/>
                  </a:cubicBezTo>
                  <a:cubicBezTo>
                    <a:pt x="51555" y="107672"/>
                    <a:pt x="55132" y="112722"/>
                    <a:pt x="58187" y="117040"/>
                  </a:cubicBezTo>
                  <a:cubicBezTo>
                    <a:pt x="60182" y="121981"/>
                    <a:pt x="61975" y="126189"/>
                    <a:pt x="63658" y="130297"/>
                  </a:cubicBezTo>
                  <a:cubicBezTo>
                    <a:pt x="64289" y="131980"/>
                    <a:pt x="64921" y="133664"/>
                    <a:pt x="65552" y="135448"/>
                  </a:cubicBezTo>
                  <a:cubicBezTo>
                    <a:pt x="68809" y="144606"/>
                    <a:pt x="70602" y="154285"/>
                    <a:pt x="72075" y="163855"/>
                  </a:cubicBezTo>
                  <a:cubicBezTo>
                    <a:pt x="72807" y="169326"/>
                    <a:pt x="73127" y="174696"/>
                    <a:pt x="72496" y="180168"/>
                  </a:cubicBezTo>
                  <a:cubicBezTo>
                    <a:pt x="72075" y="183215"/>
                    <a:pt x="72387" y="186270"/>
                    <a:pt x="72917" y="189317"/>
                  </a:cubicBezTo>
                  <a:cubicBezTo>
                    <a:pt x="73759" y="194577"/>
                    <a:pt x="76494" y="198264"/>
                    <a:pt x="81334" y="200368"/>
                  </a:cubicBezTo>
                  <a:cubicBezTo>
                    <a:pt x="82176" y="200789"/>
                    <a:pt x="83118" y="200789"/>
                    <a:pt x="83539" y="201841"/>
                  </a:cubicBezTo>
                  <a:cubicBezTo>
                    <a:pt x="83438" y="204366"/>
                    <a:pt x="81123" y="206260"/>
                    <a:pt x="81435" y="208785"/>
                  </a:cubicBezTo>
                  <a:cubicBezTo>
                    <a:pt x="81856" y="208996"/>
                    <a:pt x="82176" y="209097"/>
                    <a:pt x="82487" y="209206"/>
                  </a:cubicBezTo>
                  <a:cubicBezTo>
                    <a:pt x="84280" y="208045"/>
                    <a:pt x="84591" y="205419"/>
                    <a:pt x="86906" y="204467"/>
                  </a:cubicBezTo>
                  <a:cubicBezTo>
                    <a:pt x="87226" y="205730"/>
                    <a:pt x="87537" y="206892"/>
                    <a:pt x="87857" y="207944"/>
                  </a:cubicBezTo>
                  <a:cubicBezTo>
                    <a:pt x="88379" y="208045"/>
                    <a:pt x="88699" y="208154"/>
                    <a:pt x="89221" y="208255"/>
                  </a:cubicBezTo>
                  <a:cubicBezTo>
                    <a:pt x="90483" y="206050"/>
                    <a:pt x="89751" y="202893"/>
                    <a:pt x="91645" y="200680"/>
                  </a:cubicBezTo>
                  <a:cubicBezTo>
                    <a:pt x="93850" y="202262"/>
                    <a:pt x="93850" y="205520"/>
                    <a:pt x="96695" y="206361"/>
                  </a:cubicBezTo>
                  <a:cubicBezTo>
                    <a:pt x="96796" y="205730"/>
                    <a:pt x="96905" y="205099"/>
                    <a:pt x="96796" y="204678"/>
                  </a:cubicBezTo>
                  <a:cubicBezTo>
                    <a:pt x="96274" y="203104"/>
                    <a:pt x="95643" y="201631"/>
                    <a:pt x="95222" y="200158"/>
                  </a:cubicBezTo>
                  <a:cubicBezTo>
                    <a:pt x="95112" y="199948"/>
                    <a:pt x="95432" y="199527"/>
                    <a:pt x="95744" y="198996"/>
                  </a:cubicBezTo>
                  <a:cubicBezTo>
                    <a:pt x="96905" y="199948"/>
                    <a:pt x="97957" y="200890"/>
                    <a:pt x="99111" y="201732"/>
                  </a:cubicBezTo>
                  <a:cubicBezTo>
                    <a:pt x="100483" y="202893"/>
                    <a:pt x="101955" y="203946"/>
                    <a:pt x="103428" y="204998"/>
                  </a:cubicBezTo>
                  <a:cubicBezTo>
                    <a:pt x="103442" y="205012"/>
                    <a:pt x="103462" y="205018"/>
                    <a:pt x="103487" y="205018"/>
                  </a:cubicBezTo>
                  <a:cubicBezTo>
                    <a:pt x="103646" y="205018"/>
                    <a:pt x="104023" y="204772"/>
                    <a:pt x="104481" y="204678"/>
                  </a:cubicBezTo>
                  <a:cubicBezTo>
                    <a:pt x="104060" y="202994"/>
                    <a:pt x="102587" y="202153"/>
                    <a:pt x="101535" y="201000"/>
                  </a:cubicBezTo>
                  <a:cubicBezTo>
                    <a:pt x="100483" y="199527"/>
                    <a:pt x="98799" y="198576"/>
                    <a:pt x="98168" y="196682"/>
                  </a:cubicBezTo>
                  <a:lnTo>
                    <a:pt x="100693" y="193214"/>
                  </a:lnTo>
                  <a:cubicBezTo>
                    <a:pt x="102797" y="190058"/>
                    <a:pt x="103740" y="186691"/>
                    <a:pt x="103740" y="182903"/>
                  </a:cubicBezTo>
                  <a:cubicBezTo>
                    <a:pt x="103740" y="179427"/>
                    <a:pt x="103109" y="176060"/>
                    <a:pt x="101745" y="172904"/>
                  </a:cubicBezTo>
                  <a:cubicBezTo>
                    <a:pt x="100794" y="170379"/>
                    <a:pt x="99851" y="167853"/>
                    <a:pt x="98690" y="165438"/>
                  </a:cubicBezTo>
                  <a:cubicBezTo>
                    <a:pt x="95011" y="157652"/>
                    <a:pt x="92377" y="149656"/>
                    <a:pt x="91114" y="141129"/>
                  </a:cubicBezTo>
                  <a:cubicBezTo>
                    <a:pt x="90904" y="139867"/>
                    <a:pt x="90694" y="138604"/>
                    <a:pt x="90483" y="137451"/>
                  </a:cubicBezTo>
                  <a:cubicBezTo>
                    <a:pt x="89221" y="130297"/>
                    <a:pt x="87958" y="123142"/>
                    <a:pt x="84381" y="117250"/>
                  </a:cubicBezTo>
                  <a:cubicBezTo>
                    <a:pt x="83859" y="112411"/>
                    <a:pt x="83329" y="108093"/>
                    <a:pt x="82807" y="103783"/>
                  </a:cubicBezTo>
                  <a:cubicBezTo>
                    <a:pt x="81544" y="91578"/>
                    <a:pt x="79541" y="79475"/>
                    <a:pt x="76806" y="67481"/>
                  </a:cubicBezTo>
                  <a:cubicBezTo>
                    <a:pt x="74070" y="55486"/>
                    <a:pt x="71023" y="43601"/>
                    <a:pt x="68077" y="31607"/>
                  </a:cubicBezTo>
                  <a:cubicBezTo>
                    <a:pt x="66916" y="27079"/>
                    <a:pt x="65653" y="22559"/>
                    <a:pt x="64390" y="18031"/>
                  </a:cubicBezTo>
                  <a:cubicBezTo>
                    <a:pt x="63658" y="15825"/>
                    <a:pt x="63027" y="13511"/>
                    <a:pt x="61234" y="11928"/>
                  </a:cubicBezTo>
                  <a:cubicBezTo>
                    <a:pt x="60596" y="11672"/>
                    <a:pt x="59992" y="11573"/>
                    <a:pt x="59407" y="11573"/>
                  </a:cubicBezTo>
                  <a:cubicBezTo>
                    <a:pt x="58550" y="11573"/>
                    <a:pt x="57736" y="11787"/>
                    <a:pt x="56925" y="12038"/>
                  </a:cubicBezTo>
                  <a:cubicBezTo>
                    <a:pt x="55688" y="12476"/>
                    <a:pt x="54522" y="13288"/>
                    <a:pt x="53059" y="13288"/>
                  </a:cubicBezTo>
                  <a:cubicBezTo>
                    <a:pt x="52780" y="13288"/>
                    <a:pt x="52490" y="13258"/>
                    <a:pt x="52186" y="13191"/>
                  </a:cubicBezTo>
                  <a:cubicBezTo>
                    <a:pt x="51344" y="11617"/>
                    <a:pt x="50502" y="10034"/>
                    <a:pt x="49560" y="8460"/>
                  </a:cubicBezTo>
                  <a:cubicBezTo>
                    <a:pt x="48398" y="6457"/>
                    <a:pt x="47035" y="4563"/>
                    <a:pt x="45242" y="2989"/>
                  </a:cubicBezTo>
                  <a:cubicBezTo>
                    <a:pt x="43558" y="1516"/>
                    <a:pt x="41665" y="675"/>
                    <a:pt x="39459" y="355"/>
                  </a:cubicBezTo>
                  <a:cubicBezTo>
                    <a:pt x="38233" y="204"/>
                    <a:pt x="37007" y="1"/>
                    <a:pt x="35768" y="1"/>
                  </a:cubicBezTo>
                  <a:close/>
                </a:path>
              </a:pathLst>
            </a:custGeom>
            <a:solidFill>
              <a:srgbClr val="DBE8B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ge3f4eb68f8_3_5673"/>
            <p:cNvSpPr/>
            <p:nvPr/>
          </p:nvSpPr>
          <p:spPr>
            <a:xfrm>
              <a:off x="5110588" y="4980000"/>
              <a:ext cx="201675" cy="194725"/>
            </a:xfrm>
            <a:custGeom>
              <a:rect b="b" l="l" r="r" t="t"/>
              <a:pathLst>
                <a:path extrusionOk="0" h="7789" w="8067">
                  <a:moveTo>
                    <a:pt x="3718" y="0"/>
                  </a:moveTo>
                  <a:cubicBezTo>
                    <a:pt x="3548" y="0"/>
                    <a:pt x="3205" y="60"/>
                    <a:pt x="2916" y="115"/>
                  </a:cubicBezTo>
                  <a:cubicBezTo>
                    <a:pt x="1259" y="632"/>
                    <a:pt x="1" y="2174"/>
                    <a:pt x="56" y="3777"/>
                  </a:cubicBezTo>
                  <a:cubicBezTo>
                    <a:pt x="56" y="5438"/>
                    <a:pt x="1543" y="7269"/>
                    <a:pt x="3319" y="7667"/>
                  </a:cubicBezTo>
                  <a:cubicBezTo>
                    <a:pt x="3665" y="7749"/>
                    <a:pt x="3996" y="7789"/>
                    <a:pt x="4309" y="7789"/>
                  </a:cubicBezTo>
                  <a:cubicBezTo>
                    <a:pt x="5762" y="7789"/>
                    <a:pt x="6843" y="6934"/>
                    <a:pt x="7265" y="5379"/>
                  </a:cubicBezTo>
                  <a:cubicBezTo>
                    <a:pt x="7325" y="5150"/>
                    <a:pt x="7380" y="4921"/>
                    <a:pt x="7494" y="4692"/>
                  </a:cubicBezTo>
                  <a:cubicBezTo>
                    <a:pt x="8066" y="2348"/>
                    <a:pt x="6235" y="0"/>
                    <a:pt x="3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ge3f4eb68f8_3_5673"/>
            <p:cNvSpPr/>
            <p:nvPr/>
          </p:nvSpPr>
          <p:spPr>
            <a:xfrm rot="5400000">
              <a:off x="321213" y="2692363"/>
              <a:ext cx="78775" cy="78725"/>
            </a:xfrm>
            <a:custGeom>
              <a:rect b="b" l="l" r="r" t="t"/>
              <a:pathLst>
                <a:path extrusionOk="0" h="3149" w="3151">
                  <a:moveTo>
                    <a:pt x="1650" y="1"/>
                  </a:moveTo>
                  <a:cubicBezTo>
                    <a:pt x="1616" y="1"/>
                    <a:pt x="1582" y="2"/>
                    <a:pt x="1548" y="4"/>
                  </a:cubicBezTo>
                  <a:cubicBezTo>
                    <a:pt x="687" y="4"/>
                    <a:pt x="1" y="691"/>
                    <a:pt x="1" y="1547"/>
                  </a:cubicBezTo>
                  <a:cubicBezTo>
                    <a:pt x="1" y="2522"/>
                    <a:pt x="632" y="3149"/>
                    <a:pt x="1603" y="3149"/>
                  </a:cubicBezTo>
                  <a:cubicBezTo>
                    <a:pt x="2518" y="3149"/>
                    <a:pt x="3150" y="2522"/>
                    <a:pt x="3150" y="1606"/>
                  </a:cubicBezTo>
                  <a:cubicBezTo>
                    <a:pt x="3150" y="725"/>
                    <a:pt x="2514" y="1"/>
                    <a:pt x="1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e3f4eb68f8_3_5673"/>
            <p:cNvSpPr/>
            <p:nvPr/>
          </p:nvSpPr>
          <p:spPr>
            <a:xfrm>
              <a:off x="3831738" y="4907250"/>
              <a:ext cx="197450" cy="171125"/>
            </a:xfrm>
            <a:custGeom>
              <a:rect b="b" l="l" r="r" t="t"/>
              <a:pathLst>
                <a:path extrusionOk="0" h="6845" w="7898">
                  <a:moveTo>
                    <a:pt x="3390" y="0"/>
                  </a:moveTo>
                  <a:cubicBezTo>
                    <a:pt x="2631" y="0"/>
                    <a:pt x="1946" y="279"/>
                    <a:pt x="1315" y="910"/>
                  </a:cubicBezTo>
                  <a:cubicBezTo>
                    <a:pt x="573" y="1422"/>
                    <a:pt x="230" y="2169"/>
                    <a:pt x="170" y="3084"/>
                  </a:cubicBezTo>
                  <a:lnTo>
                    <a:pt x="170" y="3368"/>
                  </a:lnTo>
                  <a:cubicBezTo>
                    <a:pt x="1" y="4343"/>
                    <a:pt x="399" y="5144"/>
                    <a:pt x="1086" y="5771"/>
                  </a:cubicBezTo>
                  <a:cubicBezTo>
                    <a:pt x="1737" y="6484"/>
                    <a:pt x="2638" y="6845"/>
                    <a:pt x="3564" y="6845"/>
                  </a:cubicBezTo>
                  <a:cubicBezTo>
                    <a:pt x="4350" y="6845"/>
                    <a:pt x="5154" y="6585"/>
                    <a:pt x="5837" y="6059"/>
                  </a:cubicBezTo>
                  <a:cubicBezTo>
                    <a:pt x="6181" y="5945"/>
                    <a:pt x="6350" y="5657"/>
                    <a:pt x="6579" y="5428"/>
                  </a:cubicBezTo>
                  <a:cubicBezTo>
                    <a:pt x="7897" y="3427"/>
                    <a:pt x="6867" y="795"/>
                    <a:pt x="4464" y="164"/>
                  </a:cubicBezTo>
                  <a:cubicBezTo>
                    <a:pt x="4090" y="57"/>
                    <a:pt x="3732" y="0"/>
                    <a:pt x="3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ge3f4eb68f8_3_5673"/>
            <p:cNvSpPr/>
            <p:nvPr/>
          </p:nvSpPr>
          <p:spPr>
            <a:xfrm>
              <a:off x="4232163" y="4640950"/>
              <a:ext cx="147425" cy="126600"/>
            </a:xfrm>
            <a:custGeom>
              <a:rect b="b" l="l" r="r" t="t"/>
              <a:pathLst>
                <a:path extrusionOk="0" h="5064" w="5897">
                  <a:moveTo>
                    <a:pt x="2747" y="1"/>
                  </a:moveTo>
                  <a:cubicBezTo>
                    <a:pt x="2747" y="60"/>
                    <a:pt x="2747" y="115"/>
                    <a:pt x="2692" y="115"/>
                  </a:cubicBezTo>
                  <a:cubicBezTo>
                    <a:pt x="1832" y="289"/>
                    <a:pt x="1205" y="747"/>
                    <a:pt x="747" y="1489"/>
                  </a:cubicBezTo>
                  <a:cubicBezTo>
                    <a:pt x="1" y="2578"/>
                    <a:pt x="175" y="3608"/>
                    <a:pt x="1205" y="4523"/>
                  </a:cubicBezTo>
                  <a:cubicBezTo>
                    <a:pt x="1319" y="4693"/>
                    <a:pt x="1489" y="4752"/>
                    <a:pt x="1663" y="4807"/>
                  </a:cubicBezTo>
                  <a:cubicBezTo>
                    <a:pt x="1992" y="4986"/>
                    <a:pt x="2311" y="5063"/>
                    <a:pt x="2624" y="5063"/>
                  </a:cubicBezTo>
                  <a:cubicBezTo>
                    <a:pt x="3014" y="5063"/>
                    <a:pt x="3396" y="4943"/>
                    <a:pt x="3777" y="4752"/>
                  </a:cubicBezTo>
                  <a:cubicBezTo>
                    <a:pt x="4350" y="4464"/>
                    <a:pt x="4807" y="4121"/>
                    <a:pt x="5265" y="3777"/>
                  </a:cubicBezTo>
                  <a:cubicBezTo>
                    <a:pt x="5608" y="3548"/>
                    <a:pt x="5668" y="3265"/>
                    <a:pt x="5723" y="2921"/>
                  </a:cubicBezTo>
                  <a:cubicBezTo>
                    <a:pt x="5837" y="2519"/>
                    <a:pt x="5897" y="2120"/>
                    <a:pt x="5668" y="1777"/>
                  </a:cubicBezTo>
                  <a:cubicBezTo>
                    <a:pt x="5494" y="1319"/>
                    <a:pt x="5325" y="916"/>
                    <a:pt x="4922" y="633"/>
                  </a:cubicBezTo>
                  <a:cubicBezTo>
                    <a:pt x="4752" y="289"/>
                    <a:pt x="4295" y="289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ge3f4eb68f8_3_5673"/>
            <p:cNvSpPr/>
            <p:nvPr/>
          </p:nvSpPr>
          <p:spPr>
            <a:xfrm>
              <a:off x="4529813" y="5001025"/>
              <a:ext cx="160250" cy="140825"/>
            </a:xfrm>
            <a:custGeom>
              <a:rect b="b" l="l" r="r" t="t"/>
              <a:pathLst>
                <a:path extrusionOk="0" h="5633" w="6410">
                  <a:moveTo>
                    <a:pt x="2876" y="1"/>
                  </a:moveTo>
                  <a:cubicBezTo>
                    <a:pt x="2311" y="1"/>
                    <a:pt x="1727" y="220"/>
                    <a:pt x="1200" y="647"/>
                  </a:cubicBezTo>
                  <a:cubicBezTo>
                    <a:pt x="344" y="1333"/>
                    <a:pt x="1" y="2478"/>
                    <a:pt x="285" y="3338"/>
                  </a:cubicBezTo>
                  <a:cubicBezTo>
                    <a:pt x="285" y="3567"/>
                    <a:pt x="344" y="3796"/>
                    <a:pt x="513" y="3911"/>
                  </a:cubicBezTo>
                  <a:cubicBezTo>
                    <a:pt x="1173" y="5005"/>
                    <a:pt x="2201" y="5632"/>
                    <a:pt x="3418" y="5632"/>
                  </a:cubicBezTo>
                  <a:cubicBezTo>
                    <a:pt x="3789" y="5632"/>
                    <a:pt x="4177" y="5574"/>
                    <a:pt x="4578" y="5453"/>
                  </a:cubicBezTo>
                  <a:cubicBezTo>
                    <a:pt x="5150" y="5339"/>
                    <a:pt x="5608" y="5110"/>
                    <a:pt x="5951" y="4597"/>
                  </a:cubicBezTo>
                  <a:cubicBezTo>
                    <a:pt x="6121" y="4423"/>
                    <a:pt x="6235" y="4254"/>
                    <a:pt x="6180" y="4025"/>
                  </a:cubicBezTo>
                  <a:cubicBezTo>
                    <a:pt x="6409" y="3622"/>
                    <a:pt x="6409" y="3164"/>
                    <a:pt x="6235" y="2766"/>
                  </a:cubicBezTo>
                  <a:cubicBezTo>
                    <a:pt x="5723" y="1791"/>
                    <a:pt x="5036" y="935"/>
                    <a:pt x="4061" y="363"/>
                  </a:cubicBezTo>
                  <a:cubicBezTo>
                    <a:pt x="3698" y="120"/>
                    <a:pt x="3292" y="1"/>
                    <a:pt x="28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ge3f4eb68f8_3_5673"/>
            <p:cNvSpPr/>
            <p:nvPr/>
          </p:nvSpPr>
          <p:spPr>
            <a:xfrm>
              <a:off x="4725738" y="4599425"/>
              <a:ext cx="113075" cy="104900"/>
            </a:xfrm>
            <a:custGeom>
              <a:rect b="b" l="l" r="r" t="t"/>
              <a:pathLst>
                <a:path extrusionOk="0" h="4196" w="4523">
                  <a:moveTo>
                    <a:pt x="2003" y="1"/>
                  </a:moveTo>
                  <a:cubicBezTo>
                    <a:pt x="1818" y="1"/>
                    <a:pt x="1629" y="39"/>
                    <a:pt x="1433" y="117"/>
                  </a:cubicBezTo>
                  <a:lnTo>
                    <a:pt x="1319" y="117"/>
                  </a:lnTo>
                  <a:cubicBezTo>
                    <a:pt x="403" y="406"/>
                    <a:pt x="60" y="978"/>
                    <a:pt x="0" y="1834"/>
                  </a:cubicBezTo>
                  <a:cubicBezTo>
                    <a:pt x="0" y="2749"/>
                    <a:pt x="518" y="3267"/>
                    <a:pt x="1319" y="3550"/>
                  </a:cubicBezTo>
                  <a:cubicBezTo>
                    <a:pt x="1662" y="3839"/>
                    <a:pt x="2120" y="4008"/>
                    <a:pt x="2578" y="4123"/>
                  </a:cubicBezTo>
                  <a:cubicBezTo>
                    <a:pt x="2755" y="4162"/>
                    <a:pt x="2940" y="4195"/>
                    <a:pt x="3120" y="4195"/>
                  </a:cubicBezTo>
                  <a:cubicBezTo>
                    <a:pt x="3459" y="4195"/>
                    <a:pt x="3781" y="4078"/>
                    <a:pt x="4006" y="3665"/>
                  </a:cubicBezTo>
                  <a:cubicBezTo>
                    <a:pt x="4523" y="2978"/>
                    <a:pt x="4180" y="2351"/>
                    <a:pt x="3836" y="1719"/>
                  </a:cubicBezTo>
                  <a:cubicBezTo>
                    <a:pt x="3722" y="1207"/>
                    <a:pt x="3493" y="749"/>
                    <a:pt x="3035" y="406"/>
                  </a:cubicBezTo>
                  <a:cubicBezTo>
                    <a:pt x="2695" y="141"/>
                    <a:pt x="2357" y="1"/>
                    <a:pt x="2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ge3f4eb68f8_3_5673"/>
            <p:cNvSpPr/>
            <p:nvPr/>
          </p:nvSpPr>
          <p:spPr>
            <a:xfrm rot="10800000">
              <a:off x="5049013" y="271075"/>
              <a:ext cx="78775" cy="78725"/>
            </a:xfrm>
            <a:custGeom>
              <a:rect b="b" l="l" r="r" t="t"/>
              <a:pathLst>
                <a:path extrusionOk="0" h="3149" w="3151">
                  <a:moveTo>
                    <a:pt x="1650" y="1"/>
                  </a:moveTo>
                  <a:cubicBezTo>
                    <a:pt x="1616" y="1"/>
                    <a:pt x="1582" y="2"/>
                    <a:pt x="1548" y="4"/>
                  </a:cubicBezTo>
                  <a:cubicBezTo>
                    <a:pt x="687" y="4"/>
                    <a:pt x="1" y="691"/>
                    <a:pt x="1" y="1547"/>
                  </a:cubicBezTo>
                  <a:cubicBezTo>
                    <a:pt x="1" y="2522"/>
                    <a:pt x="632" y="3149"/>
                    <a:pt x="1603" y="3149"/>
                  </a:cubicBezTo>
                  <a:cubicBezTo>
                    <a:pt x="2518" y="3149"/>
                    <a:pt x="3150" y="2522"/>
                    <a:pt x="3150" y="1606"/>
                  </a:cubicBezTo>
                  <a:cubicBezTo>
                    <a:pt x="3150" y="725"/>
                    <a:pt x="2514" y="1"/>
                    <a:pt x="1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ge3f4eb68f8_3_5673"/>
            <p:cNvSpPr/>
            <p:nvPr/>
          </p:nvSpPr>
          <p:spPr>
            <a:xfrm rot="10800000">
              <a:off x="4016213" y="66850"/>
              <a:ext cx="197450" cy="171125"/>
            </a:xfrm>
            <a:custGeom>
              <a:rect b="b" l="l" r="r" t="t"/>
              <a:pathLst>
                <a:path extrusionOk="0" h="6845" w="7898">
                  <a:moveTo>
                    <a:pt x="3390" y="0"/>
                  </a:moveTo>
                  <a:cubicBezTo>
                    <a:pt x="2631" y="0"/>
                    <a:pt x="1946" y="279"/>
                    <a:pt x="1315" y="910"/>
                  </a:cubicBezTo>
                  <a:cubicBezTo>
                    <a:pt x="573" y="1422"/>
                    <a:pt x="230" y="2169"/>
                    <a:pt x="170" y="3084"/>
                  </a:cubicBezTo>
                  <a:lnTo>
                    <a:pt x="170" y="3368"/>
                  </a:lnTo>
                  <a:cubicBezTo>
                    <a:pt x="1" y="4343"/>
                    <a:pt x="399" y="5144"/>
                    <a:pt x="1086" y="5771"/>
                  </a:cubicBezTo>
                  <a:cubicBezTo>
                    <a:pt x="1737" y="6484"/>
                    <a:pt x="2638" y="6845"/>
                    <a:pt x="3564" y="6845"/>
                  </a:cubicBezTo>
                  <a:cubicBezTo>
                    <a:pt x="4350" y="6845"/>
                    <a:pt x="5154" y="6585"/>
                    <a:pt x="5837" y="6059"/>
                  </a:cubicBezTo>
                  <a:cubicBezTo>
                    <a:pt x="6181" y="5945"/>
                    <a:pt x="6350" y="5657"/>
                    <a:pt x="6579" y="5428"/>
                  </a:cubicBezTo>
                  <a:cubicBezTo>
                    <a:pt x="7897" y="3427"/>
                    <a:pt x="6867" y="795"/>
                    <a:pt x="4464" y="164"/>
                  </a:cubicBezTo>
                  <a:cubicBezTo>
                    <a:pt x="4090" y="57"/>
                    <a:pt x="3732" y="0"/>
                    <a:pt x="3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ge3f4eb68f8_3_5673"/>
            <p:cNvSpPr/>
            <p:nvPr/>
          </p:nvSpPr>
          <p:spPr>
            <a:xfrm rot="10800000">
              <a:off x="4365263" y="536450"/>
              <a:ext cx="147425" cy="126600"/>
            </a:xfrm>
            <a:custGeom>
              <a:rect b="b" l="l" r="r" t="t"/>
              <a:pathLst>
                <a:path extrusionOk="0" h="5064" w="5897">
                  <a:moveTo>
                    <a:pt x="2747" y="1"/>
                  </a:moveTo>
                  <a:cubicBezTo>
                    <a:pt x="2747" y="60"/>
                    <a:pt x="2747" y="115"/>
                    <a:pt x="2692" y="115"/>
                  </a:cubicBezTo>
                  <a:cubicBezTo>
                    <a:pt x="1832" y="289"/>
                    <a:pt x="1205" y="747"/>
                    <a:pt x="747" y="1489"/>
                  </a:cubicBezTo>
                  <a:cubicBezTo>
                    <a:pt x="1" y="2578"/>
                    <a:pt x="175" y="3608"/>
                    <a:pt x="1205" y="4523"/>
                  </a:cubicBezTo>
                  <a:cubicBezTo>
                    <a:pt x="1319" y="4693"/>
                    <a:pt x="1489" y="4752"/>
                    <a:pt x="1663" y="4807"/>
                  </a:cubicBezTo>
                  <a:cubicBezTo>
                    <a:pt x="1992" y="4986"/>
                    <a:pt x="2311" y="5063"/>
                    <a:pt x="2624" y="5063"/>
                  </a:cubicBezTo>
                  <a:cubicBezTo>
                    <a:pt x="3014" y="5063"/>
                    <a:pt x="3396" y="4943"/>
                    <a:pt x="3777" y="4752"/>
                  </a:cubicBezTo>
                  <a:cubicBezTo>
                    <a:pt x="4350" y="4464"/>
                    <a:pt x="4807" y="4121"/>
                    <a:pt x="5265" y="3777"/>
                  </a:cubicBezTo>
                  <a:cubicBezTo>
                    <a:pt x="5608" y="3548"/>
                    <a:pt x="5668" y="3265"/>
                    <a:pt x="5723" y="2921"/>
                  </a:cubicBezTo>
                  <a:cubicBezTo>
                    <a:pt x="5837" y="2519"/>
                    <a:pt x="5897" y="2120"/>
                    <a:pt x="5668" y="1777"/>
                  </a:cubicBezTo>
                  <a:cubicBezTo>
                    <a:pt x="5494" y="1319"/>
                    <a:pt x="5325" y="916"/>
                    <a:pt x="4922" y="633"/>
                  </a:cubicBezTo>
                  <a:cubicBezTo>
                    <a:pt x="4752" y="289"/>
                    <a:pt x="4295" y="289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ge3f4eb68f8_3_5673"/>
            <p:cNvSpPr/>
            <p:nvPr/>
          </p:nvSpPr>
          <p:spPr>
            <a:xfrm flipH="1" rot="-2370461">
              <a:off x="8066941" y="323359"/>
              <a:ext cx="443835" cy="888712"/>
            </a:xfrm>
            <a:custGeom>
              <a:rect b="b" l="l" r="r" t="t"/>
              <a:pathLst>
                <a:path extrusionOk="0" h="209207" w="104481">
                  <a:moveTo>
                    <a:pt x="37896" y="20017"/>
                  </a:moveTo>
                  <a:cubicBezTo>
                    <a:pt x="37992" y="20017"/>
                    <a:pt x="38092" y="20023"/>
                    <a:pt x="38197" y="20034"/>
                  </a:cubicBezTo>
                  <a:cubicBezTo>
                    <a:pt x="38508" y="20244"/>
                    <a:pt x="38929" y="20345"/>
                    <a:pt x="39039" y="20665"/>
                  </a:cubicBezTo>
                  <a:cubicBezTo>
                    <a:pt x="43037" y="29814"/>
                    <a:pt x="47035" y="38863"/>
                    <a:pt x="50923" y="48020"/>
                  </a:cubicBezTo>
                  <a:cubicBezTo>
                    <a:pt x="51325" y="48823"/>
                    <a:pt x="51251" y="49718"/>
                    <a:pt x="51426" y="50529"/>
                  </a:cubicBezTo>
                  <a:lnTo>
                    <a:pt x="51426" y="50529"/>
                  </a:lnTo>
                  <a:cubicBezTo>
                    <a:pt x="50385" y="50364"/>
                    <a:pt x="50179" y="49461"/>
                    <a:pt x="49871" y="48652"/>
                  </a:cubicBezTo>
                  <a:cubicBezTo>
                    <a:pt x="47346" y="43702"/>
                    <a:pt x="44930" y="38652"/>
                    <a:pt x="42405" y="33602"/>
                  </a:cubicBezTo>
                  <a:cubicBezTo>
                    <a:pt x="40402" y="29604"/>
                    <a:pt x="38407" y="25505"/>
                    <a:pt x="36404" y="21717"/>
                  </a:cubicBezTo>
                  <a:cubicBezTo>
                    <a:pt x="36503" y="20481"/>
                    <a:pt x="37025" y="20017"/>
                    <a:pt x="37896" y="20017"/>
                  </a:cubicBezTo>
                  <a:close/>
                  <a:moveTo>
                    <a:pt x="21253" y="23922"/>
                  </a:moveTo>
                  <a:cubicBezTo>
                    <a:pt x="21784" y="24453"/>
                    <a:pt x="22306" y="24874"/>
                    <a:pt x="22726" y="25395"/>
                  </a:cubicBezTo>
                  <a:cubicBezTo>
                    <a:pt x="28408" y="33501"/>
                    <a:pt x="33458" y="42019"/>
                    <a:pt x="37986" y="50857"/>
                  </a:cubicBezTo>
                  <a:cubicBezTo>
                    <a:pt x="38271" y="51341"/>
                    <a:pt x="38211" y="52083"/>
                    <a:pt x="38275" y="52689"/>
                  </a:cubicBezTo>
                  <a:lnTo>
                    <a:pt x="38275" y="52689"/>
                  </a:lnTo>
                  <a:cubicBezTo>
                    <a:pt x="37881" y="52516"/>
                    <a:pt x="37424" y="52396"/>
                    <a:pt x="37145" y="52018"/>
                  </a:cubicBezTo>
                  <a:cubicBezTo>
                    <a:pt x="31674" y="43601"/>
                    <a:pt x="25782" y="35395"/>
                    <a:pt x="19570" y="27500"/>
                  </a:cubicBezTo>
                  <a:cubicBezTo>
                    <a:pt x="19259" y="27079"/>
                    <a:pt x="19048" y="26557"/>
                    <a:pt x="18838" y="26136"/>
                  </a:cubicBezTo>
                  <a:cubicBezTo>
                    <a:pt x="19149" y="25606"/>
                    <a:pt x="19360" y="25084"/>
                    <a:pt x="19780" y="24764"/>
                  </a:cubicBezTo>
                  <a:cubicBezTo>
                    <a:pt x="20100" y="24453"/>
                    <a:pt x="20622" y="24242"/>
                    <a:pt x="21253" y="23922"/>
                  </a:cubicBezTo>
                  <a:close/>
                  <a:moveTo>
                    <a:pt x="51528" y="50686"/>
                  </a:moveTo>
                  <a:cubicBezTo>
                    <a:pt x="52436" y="51187"/>
                    <a:pt x="52405" y="52020"/>
                    <a:pt x="52397" y="52798"/>
                  </a:cubicBezTo>
                  <a:lnTo>
                    <a:pt x="52397" y="52798"/>
                  </a:lnTo>
                  <a:cubicBezTo>
                    <a:pt x="51395" y="52447"/>
                    <a:pt x="51358" y="51619"/>
                    <a:pt x="51528" y="50686"/>
                  </a:cubicBezTo>
                  <a:close/>
                  <a:moveTo>
                    <a:pt x="52634" y="53282"/>
                  </a:moveTo>
                  <a:lnTo>
                    <a:pt x="52634" y="53282"/>
                  </a:lnTo>
                  <a:cubicBezTo>
                    <a:pt x="52765" y="53440"/>
                    <a:pt x="52896" y="53571"/>
                    <a:pt x="53028" y="53702"/>
                  </a:cubicBezTo>
                  <a:cubicBezTo>
                    <a:pt x="52981" y="53708"/>
                    <a:pt x="52939" y="53711"/>
                    <a:pt x="52902" y="53711"/>
                  </a:cubicBezTo>
                  <a:cubicBezTo>
                    <a:pt x="52594" y="53711"/>
                    <a:pt x="52604" y="53500"/>
                    <a:pt x="52634" y="53282"/>
                  </a:cubicBezTo>
                  <a:close/>
                  <a:moveTo>
                    <a:pt x="38365" y="52910"/>
                  </a:moveTo>
                  <a:cubicBezTo>
                    <a:pt x="39512" y="53767"/>
                    <a:pt x="39551" y="53828"/>
                    <a:pt x="39188" y="55204"/>
                  </a:cubicBezTo>
                  <a:lnTo>
                    <a:pt x="39188" y="55204"/>
                  </a:lnTo>
                  <a:cubicBezTo>
                    <a:pt x="38616" y="54533"/>
                    <a:pt x="38150" y="53846"/>
                    <a:pt x="38365" y="52910"/>
                  </a:cubicBezTo>
                  <a:close/>
                  <a:moveTo>
                    <a:pt x="39297" y="55391"/>
                  </a:moveTo>
                  <a:cubicBezTo>
                    <a:pt x="40021" y="55442"/>
                    <a:pt x="40294" y="55861"/>
                    <a:pt x="40192" y="56648"/>
                  </a:cubicBezTo>
                  <a:cubicBezTo>
                    <a:pt x="40192" y="56878"/>
                    <a:pt x="40136" y="57113"/>
                    <a:pt x="40108" y="57391"/>
                  </a:cubicBezTo>
                  <a:lnTo>
                    <a:pt x="40108" y="57391"/>
                  </a:lnTo>
                  <a:cubicBezTo>
                    <a:pt x="39839" y="56746"/>
                    <a:pt x="39565" y="56035"/>
                    <a:pt x="39297" y="55391"/>
                  </a:cubicBezTo>
                  <a:close/>
                  <a:moveTo>
                    <a:pt x="40613" y="57490"/>
                  </a:moveTo>
                  <a:cubicBezTo>
                    <a:pt x="40677" y="57490"/>
                    <a:pt x="40592" y="57525"/>
                    <a:pt x="40469" y="57553"/>
                  </a:cubicBezTo>
                  <a:lnTo>
                    <a:pt x="40469" y="57553"/>
                  </a:lnTo>
                  <a:cubicBezTo>
                    <a:pt x="40560" y="57515"/>
                    <a:pt x="40613" y="57490"/>
                    <a:pt x="40613" y="57490"/>
                  </a:cubicBezTo>
                  <a:close/>
                  <a:moveTo>
                    <a:pt x="59450" y="16667"/>
                  </a:moveTo>
                  <a:cubicBezTo>
                    <a:pt x="60923" y="18561"/>
                    <a:pt x="61554" y="20766"/>
                    <a:pt x="62286" y="22980"/>
                  </a:cubicBezTo>
                  <a:cubicBezTo>
                    <a:pt x="63549" y="27289"/>
                    <a:pt x="64710" y="31708"/>
                    <a:pt x="65863" y="36026"/>
                  </a:cubicBezTo>
                  <a:cubicBezTo>
                    <a:pt x="68809" y="48542"/>
                    <a:pt x="71755" y="60957"/>
                    <a:pt x="74600" y="73482"/>
                  </a:cubicBezTo>
                  <a:cubicBezTo>
                    <a:pt x="75232" y="75898"/>
                    <a:pt x="75652" y="78423"/>
                    <a:pt x="76073" y="80948"/>
                  </a:cubicBezTo>
                  <a:cubicBezTo>
                    <a:pt x="76174" y="81579"/>
                    <a:pt x="76073" y="82210"/>
                    <a:pt x="76073" y="84003"/>
                  </a:cubicBezTo>
                  <a:cubicBezTo>
                    <a:pt x="67968" y="61589"/>
                    <a:pt x="62396" y="39494"/>
                    <a:pt x="54400" y="18451"/>
                  </a:cubicBezTo>
                  <a:cubicBezTo>
                    <a:pt x="56184" y="16978"/>
                    <a:pt x="57657" y="16667"/>
                    <a:pt x="59450" y="16667"/>
                  </a:cubicBezTo>
                  <a:close/>
                  <a:moveTo>
                    <a:pt x="10943" y="38762"/>
                  </a:moveTo>
                  <a:cubicBezTo>
                    <a:pt x="11894" y="39915"/>
                    <a:pt x="12946" y="40967"/>
                    <a:pt x="13788" y="42128"/>
                  </a:cubicBezTo>
                  <a:cubicBezTo>
                    <a:pt x="23046" y="55065"/>
                    <a:pt x="32406" y="67800"/>
                    <a:pt x="39560" y="82000"/>
                  </a:cubicBezTo>
                  <a:cubicBezTo>
                    <a:pt x="41017" y="84913"/>
                    <a:pt x="42992" y="87522"/>
                    <a:pt x="43948" y="90632"/>
                  </a:cubicBezTo>
                  <a:lnTo>
                    <a:pt x="43948" y="90632"/>
                  </a:lnTo>
                  <a:cubicBezTo>
                    <a:pt x="43811" y="90641"/>
                    <a:pt x="43657" y="90656"/>
                    <a:pt x="43510" y="90656"/>
                  </a:cubicBezTo>
                  <a:cubicBezTo>
                    <a:pt x="43318" y="90656"/>
                    <a:pt x="43140" y="90629"/>
                    <a:pt x="43037" y="90526"/>
                  </a:cubicBezTo>
                  <a:cubicBezTo>
                    <a:pt x="42506" y="89895"/>
                    <a:pt x="41875" y="89154"/>
                    <a:pt x="41353" y="88422"/>
                  </a:cubicBezTo>
                  <a:cubicBezTo>
                    <a:pt x="38828" y="84946"/>
                    <a:pt x="36303" y="81369"/>
                    <a:pt x="33879" y="77791"/>
                  </a:cubicBezTo>
                  <a:cubicBezTo>
                    <a:pt x="26093" y="66327"/>
                    <a:pt x="17154" y="55697"/>
                    <a:pt x="7475" y="45706"/>
                  </a:cubicBezTo>
                  <a:cubicBezTo>
                    <a:pt x="6844" y="45074"/>
                    <a:pt x="6313" y="44334"/>
                    <a:pt x="5682" y="43601"/>
                  </a:cubicBezTo>
                  <a:cubicBezTo>
                    <a:pt x="6844" y="41388"/>
                    <a:pt x="8737" y="40024"/>
                    <a:pt x="10943" y="38762"/>
                  </a:cubicBezTo>
                  <a:close/>
                  <a:moveTo>
                    <a:pt x="44021" y="90774"/>
                  </a:moveTo>
                  <a:lnTo>
                    <a:pt x="44021" y="90774"/>
                  </a:lnTo>
                  <a:cubicBezTo>
                    <a:pt x="44770" y="91455"/>
                    <a:pt x="44813" y="92318"/>
                    <a:pt x="44564" y="93187"/>
                  </a:cubicBezTo>
                  <a:lnTo>
                    <a:pt x="44564" y="93187"/>
                  </a:lnTo>
                  <a:cubicBezTo>
                    <a:pt x="44083" y="92415"/>
                    <a:pt x="43621" y="91719"/>
                    <a:pt x="44021" y="90774"/>
                  </a:cubicBezTo>
                  <a:close/>
                  <a:moveTo>
                    <a:pt x="37069" y="4212"/>
                  </a:moveTo>
                  <a:cubicBezTo>
                    <a:pt x="39404" y="4212"/>
                    <a:pt x="41377" y="5156"/>
                    <a:pt x="42927" y="6878"/>
                  </a:cubicBezTo>
                  <a:cubicBezTo>
                    <a:pt x="44089" y="8250"/>
                    <a:pt x="45141" y="9824"/>
                    <a:pt x="45873" y="11406"/>
                  </a:cubicBezTo>
                  <a:cubicBezTo>
                    <a:pt x="47876" y="15404"/>
                    <a:pt x="49871" y="19504"/>
                    <a:pt x="51454" y="23712"/>
                  </a:cubicBezTo>
                  <a:cubicBezTo>
                    <a:pt x="53869" y="30345"/>
                    <a:pt x="55974" y="37078"/>
                    <a:pt x="58288" y="43702"/>
                  </a:cubicBezTo>
                  <a:cubicBezTo>
                    <a:pt x="63027" y="57591"/>
                    <a:pt x="67656" y="71479"/>
                    <a:pt x="72387" y="85266"/>
                  </a:cubicBezTo>
                  <a:cubicBezTo>
                    <a:pt x="74701" y="92100"/>
                    <a:pt x="76494" y="99154"/>
                    <a:pt x="78068" y="106199"/>
                  </a:cubicBezTo>
                  <a:cubicBezTo>
                    <a:pt x="78279" y="107360"/>
                    <a:pt x="78388" y="108623"/>
                    <a:pt x="78489" y="109675"/>
                  </a:cubicBezTo>
                  <a:cubicBezTo>
                    <a:pt x="77546" y="111670"/>
                    <a:pt x="76174" y="112722"/>
                    <a:pt x="74491" y="113673"/>
                  </a:cubicBezTo>
                  <a:cubicBezTo>
                    <a:pt x="74070" y="113252"/>
                    <a:pt x="73548" y="112932"/>
                    <a:pt x="73439" y="112411"/>
                  </a:cubicBezTo>
                  <a:cubicBezTo>
                    <a:pt x="67126" y="82109"/>
                    <a:pt x="57977" y="52650"/>
                    <a:pt x="45031" y="24453"/>
                  </a:cubicBezTo>
                  <a:cubicBezTo>
                    <a:pt x="42717" y="19403"/>
                    <a:pt x="40091" y="14453"/>
                    <a:pt x="37667" y="9403"/>
                  </a:cubicBezTo>
                  <a:cubicBezTo>
                    <a:pt x="36825" y="7829"/>
                    <a:pt x="35773" y="6356"/>
                    <a:pt x="35461" y="4353"/>
                  </a:cubicBezTo>
                  <a:cubicBezTo>
                    <a:pt x="36015" y="4258"/>
                    <a:pt x="36551" y="4212"/>
                    <a:pt x="37069" y="4212"/>
                  </a:cubicBezTo>
                  <a:close/>
                  <a:moveTo>
                    <a:pt x="24635" y="10402"/>
                  </a:moveTo>
                  <a:cubicBezTo>
                    <a:pt x="24915" y="10402"/>
                    <a:pt x="25192" y="10419"/>
                    <a:pt x="25462" y="10455"/>
                  </a:cubicBezTo>
                  <a:cubicBezTo>
                    <a:pt x="27145" y="11196"/>
                    <a:pt x="27777" y="12459"/>
                    <a:pt x="28517" y="13721"/>
                  </a:cubicBezTo>
                  <a:cubicBezTo>
                    <a:pt x="30302" y="17088"/>
                    <a:pt x="32196" y="20455"/>
                    <a:pt x="33778" y="23821"/>
                  </a:cubicBezTo>
                  <a:cubicBezTo>
                    <a:pt x="40192" y="36758"/>
                    <a:pt x="46824" y="49594"/>
                    <a:pt x="53979" y="62119"/>
                  </a:cubicBezTo>
                  <a:cubicBezTo>
                    <a:pt x="54189" y="62641"/>
                    <a:pt x="54501" y="63062"/>
                    <a:pt x="54711" y="63592"/>
                  </a:cubicBezTo>
                  <a:cubicBezTo>
                    <a:pt x="58288" y="69484"/>
                    <a:pt x="60813" y="75797"/>
                    <a:pt x="62497" y="82530"/>
                  </a:cubicBezTo>
                  <a:cubicBezTo>
                    <a:pt x="65022" y="91999"/>
                    <a:pt x="67757" y="101258"/>
                    <a:pt x="70392" y="110727"/>
                  </a:cubicBezTo>
                  <a:cubicBezTo>
                    <a:pt x="70703" y="111880"/>
                    <a:pt x="70813" y="113143"/>
                    <a:pt x="71124" y="114725"/>
                  </a:cubicBezTo>
                  <a:cubicBezTo>
                    <a:pt x="70282" y="114936"/>
                    <a:pt x="69971" y="115037"/>
                    <a:pt x="69441" y="115247"/>
                  </a:cubicBezTo>
                  <a:cubicBezTo>
                    <a:pt x="69020" y="114304"/>
                    <a:pt x="68498" y="113463"/>
                    <a:pt x="68178" y="112411"/>
                  </a:cubicBezTo>
                  <a:cubicBezTo>
                    <a:pt x="61764" y="94205"/>
                    <a:pt x="54501" y="76318"/>
                    <a:pt x="46614" y="58643"/>
                  </a:cubicBezTo>
                  <a:cubicBezTo>
                    <a:pt x="42296" y="48862"/>
                    <a:pt x="37145" y="39603"/>
                    <a:pt x="31143" y="30766"/>
                  </a:cubicBezTo>
                  <a:cubicBezTo>
                    <a:pt x="27886" y="25816"/>
                    <a:pt x="24519" y="20876"/>
                    <a:pt x="21253" y="15926"/>
                  </a:cubicBezTo>
                  <a:cubicBezTo>
                    <a:pt x="20622" y="14874"/>
                    <a:pt x="19991" y="13721"/>
                    <a:pt x="19259" y="12560"/>
                  </a:cubicBezTo>
                  <a:cubicBezTo>
                    <a:pt x="19780" y="12139"/>
                    <a:pt x="20100" y="11718"/>
                    <a:pt x="20521" y="11507"/>
                  </a:cubicBezTo>
                  <a:cubicBezTo>
                    <a:pt x="21825" y="10810"/>
                    <a:pt x="23279" y="10402"/>
                    <a:pt x="24635" y="10402"/>
                  </a:cubicBezTo>
                  <a:close/>
                  <a:moveTo>
                    <a:pt x="9369" y="21296"/>
                  </a:moveTo>
                  <a:cubicBezTo>
                    <a:pt x="10210" y="21928"/>
                    <a:pt x="11052" y="22349"/>
                    <a:pt x="11574" y="22980"/>
                  </a:cubicBezTo>
                  <a:cubicBezTo>
                    <a:pt x="12836" y="24343"/>
                    <a:pt x="13998" y="25715"/>
                    <a:pt x="15151" y="27079"/>
                  </a:cubicBezTo>
                  <a:cubicBezTo>
                    <a:pt x="21885" y="35605"/>
                    <a:pt x="28096" y="44443"/>
                    <a:pt x="33988" y="53592"/>
                  </a:cubicBezTo>
                  <a:cubicBezTo>
                    <a:pt x="39771" y="62641"/>
                    <a:pt x="45562" y="71899"/>
                    <a:pt x="51344" y="80948"/>
                  </a:cubicBezTo>
                  <a:cubicBezTo>
                    <a:pt x="53558" y="84525"/>
                    <a:pt x="55553" y="88102"/>
                    <a:pt x="57135" y="91999"/>
                  </a:cubicBezTo>
                  <a:cubicBezTo>
                    <a:pt x="59660" y="98413"/>
                    <a:pt x="62286" y="104726"/>
                    <a:pt x="64811" y="111039"/>
                  </a:cubicBezTo>
                  <a:cubicBezTo>
                    <a:pt x="65342" y="112411"/>
                    <a:pt x="66074" y="113673"/>
                    <a:pt x="65443" y="115247"/>
                  </a:cubicBezTo>
                  <a:cubicBezTo>
                    <a:pt x="64805" y="115542"/>
                    <a:pt x="64166" y="115631"/>
                    <a:pt x="63515" y="115631"/>
                  </a:cubicBezTo>
                  <a:cubicBezTo>
                    <a:pt x="62774" y="115631"/>
                    <a:pt x="62018" y="115516"/>
                    <a:pt x="61234" y="115458"/>
                  </a:cubicBezTo>
                  <a:cubicBezTo>
                    <a:pt x="60923" y="115037"/>
                    <a:pt x="60502" y="114725"/>
                    <a:pt x="60182" y="114304"/>
                  </a:cubicBezTo>
                  <a:cubicBezTo>
                    <a:pt x="53979" y="102411"/>
                    <a:pt x="47767" y="90627"/>
                    <a:pt x="41564" y="78743"/>
                  </a:cubicBezTo>
                  <a:cubicBezTo>
                    <a:pt x="34931" y="65907"/>
                    <a:pt x="27044" y="53803"/>
                    <a:pt x="18838" y="42019"/>
                  </a:cubicBezTo>
                  <a:cubicBezTo>
                    <a:pt x="15681" y="37499"/>
                    <a:pt x="12104" y="33501"/>
                    <a:pt x="8737" y="29183"/>
                  </a:cubicBezTo>
                  <a:cubicBezTo>
                    <a:pt x="7475" y="27710"/>
                    <a:pt x="6212" y="26136"/>
                    <a:pt x="4630" y="24133"/>
                  </a:cubicBezTo>
                  <a:cubicBezTo>
                    <a:pt x="6524" y="22980"/>
                    <a:pt x="7896" y="22239"/>
                    <a:pt x="9369" y="21296"/>
                  </a:cubicBezTo>
                  <a:close/>
                  <a:moveTo>
                    <a:pt x="80172" y="114826"/>
                  </a:moveTo>
                  <a:cubicBezTo>
                    <a:pt x="80593" y="115037"/>
                    <a:pt x="81014" y="115146"/>
                    <a:pt x="81123" y="115357"/>
                  </a:cubicBezTo>
                  <a:cubicBezTo>
                    <a:pt x="81435" y="115988"/>
                    <a:pt x="81755" y="116720"/>
                    <a:pt x="81965" y="117351"/>
                  </a:cubicBezTo>
                  <a:cubicBezTo>
                    <a:pt x="84490" y="127140"/>
                    <a:pt x="86594" y="137131"/>
                    <a:pt x="88168" y="147021"/>
                  </a:cubicBezTo>
                  <a:cubicBezTo>
                    <a:pt x="89431" y="155018"/>
                    <a:pt x="91855" y="162492"/>
                    <a:pt x="95222" y="169747"/>
                  </a:cubicBezTo>
                  <a:cubicBezTo>
                    <a:pt x="96484" y="172382"/>
                    <a:pt x="97537" y="175008"/>
                    <a:pt x="98589" y="177743"/>
                  </a:cubicBezTo>
                  <a:cubicBezTo>
                    <a:pt x="99641" y="180479"/>
                    <a:pt x="99851" y="183324"/>
                    <a:pt x="99321" y="186270"/>
                  </a:cubicBezTo>
                  <a:cubicBezTo>
                    <a:pt x="98337" y="192197"/>
                    <a:pt x="93054" y="196438"/>
                    <a:pt x="87340" y="196438"/>
                  </a:cubicBezTo>
                  <a:cubicBezTo>
                    <a:pt x="86360" y="196438"/>
                    <a:pt x="85367" y="196313"/>
                    <a:pt x="84381" y="196050"/>
                  </a:cubicBezTo>
                  <a:cubicBezTo>
                    <a:pt x="81334" y="195209"/>
                    <a:pt x="79331" y="193104"/>
                    <a:pt x="78699" y="190058"/>
                  </a:cubicBezTo>
                  <a:cubicBezTo>
                    <a:pt x="78068" y="186901"/>
                    <a:pt x="77757" y="183635"/>
                    <a:pt x="78068" y="180378"/>
                  </a:cubicBezTo>
                  <a:cubicBezTo>
                    <a:pt x="78489" y="175429"/>
                    <a:pt x="78279" y="170589"/>
                    <a:pt x="77546" y="165749"/>
                  </a:cubicBezTo>
                  <a:cubicBezTo>
                    <a:pt x="76915" y="161962"/>
                    <a:pt x="76284" y="158283"/>
                    <a:pt x="75442" y="154597"/>
                  </a:cubicBezTo>
                  <a:cubicBezTo>
                    <a:pt x="73548" y="146811"/>
                    <a:pt x="71234" y="139236"/>
                    <a:pt x="67757" y="132081"/>
                  </a:cubicBezTo>
                  <a:cubicBezTo>
                    <a:pt x="66495" y="129245"/>
                    <a:pt x="64921" y="126610"/>
                    <a:pt x="63549" y="123875"/>
                  </a:cubicBezTo>
                  <a:cubicBezTo>
                    <a:pt x="63027" y="122822"/>
                    <a:pt x="62076" y="121770"/>
                    <a:pt x="62918" y="120196"/>
                  </a:cubicBezTo>
                  <a:cubicBezTo>
                    <a:pt x="63692" y="120196"/>
                    <a:pt x="64511" y="120148"/>
                    <a:pt x="65345" y="120148"/>
                  </a:cubicBezTo>
                  <a:cubicBezTo>
                    <a:pt x="65762" y="120148"/>
                    <a:pt x="66183" y="120160"/>
                    <a:pt x="66604" y="120196"/>
                  </a:cubicBezTo>
                  <a:cubicBezTo>
                    <a:pt x="66945" y="120212"/>
                    <a:pt x="67283" y="120220"/>
                    <a:pt x="67618" y="120220"/>
                  </a:cubicBezTo>
                  <a:cubicBezTo>
                    <a:pt x="71723" y="120220"/>
                    <a:pt x="75376" y="119007"/>
                    <a:pt x="78489" y="116089"/>
                  </a:cubicBezTo>
                  <a:cubicBezTo>
                    <a:pt x="79019" y="115567"/>
                    <a:pt x="79650" y="115247"/>
                    <a:pt x="80172" y="114826"/>
                  </a:cubicBezTo>
                  <a:close/>
                  <a:moveTo>
                    <a:pt x="35768" y="1"/>
                  </a:moveTo>
                  <a:cubicBezTo>
                    <a:pt x="34456" y="1"/>
                    <a:pt x="33130" y="228"/>
                    <a:pt x="31775" y="986"/>
                  </a:cubicBezTo>
                  <a:cubicBezTo>
                    <a:pt x="31564" y="1727"/>
                    <a:pt x="31143" y="2459"/>
                    <a:pt x="30933" y="3090"/>
                  </a:cubicBezTo>
                  <a:cubicBezTo>
                    <a:pt x="31884" y="8040"/>
                    <a:pt x="35352" y="11617"/>
                    <a:pt x="36404" y="16137"/>
                  </a:cubicBezTo>
                  <a:cubicBezTo>
                    <a:pt x="35945" y="16601"/>
                    <a:pt x="35565" y="16897"/>
                    <a:pt x="35034" y="16897"/>
                  </a:cubicBezTo>
                  <a:cubicBezTo>
                    <a:pt x="34718" y="16897"/>
                    <a:pt x="34349" y="16793"/>
                    <a:pt x="33879" y="16558"/>
                  </a:cubicBezTo>
                  <a:cubicBezTo>
                    <a:pt x="33458" y="15825"/>
                    <a:pt x="32827" y="14773"/>
                    <a:pt x="32196" y="13721"/>
                  </a:cubicBezTo>
                  <a:cubicBezTo>
                    <a:pt x="31143" y="12038"/>
                    <a:pt x="30091" y="10354"/>
                    <a:pt x="28938" y="8671"/>
                  </a:cubicBezTo>
                  <a:cubicBezTo>
                    <a:pt x="28307" y="7619"/>
                    <a:pt x="27356" y="6777"/>
                    <a:pt x="25571" y="6356"/>
                  </a:cubicBezTo>
                  <a:cubicBezTo>
                    <a:pt x="21994" y="7198"/>
                    <a:pt x="17676" y="7088"/>
                    <a:pt x="14629" y="10354"/>
                  </a:cubicBezTo>
                  <a:cubicBezTo>
                    <a:pt x="14520" y="11087"/>
                    <a:pt x="14419" y="11617"/>
                    <a:pt x="14520" y="12139"/>
                  </a:cubicBezTo>
                  <a:cubicBezTo>
                    <a:pt x="14629" y="12879"/>
                    <a:pt x="14840" y="13511"/>
                    <a:pt x="15151" y="14142"/>
                  </a:cubicBezTo>
                  <a:cubicBezTo>
                    <a:pt x="16203" y="15926"/>
                    <a:pt x="17255" y="17509"/>
                    <a:pt x="18308" y="19192"/>
                  </a:cubicBezTo>
                  <a:cubicBezTo>
                    <a:pt x="18728" y="19823"/>
                    <a:pt x="19259" y="20345"/>
                    <a:pt x="18728" y="21507"/>
                  </a:cubicBezTo>
                  <a:cubicBezTo>
                    <a:pt x="18097" y="21818"/>
                    <a:pt x="17154" y="22349"/>
                    <a:pt x="16203" y="22769"/>
                  </a:cubicBezTo>
                  <a:cubicBezTo>
                    <a:pt x="13788" y="21086"/>
                    <a:pt x="12735" y="17719"/>
                    <a:pt x="9158" y="17509"/>
                  </a:cubicBezTo>
                  <a:cubicBezTo>
                    <a:pt x="6002" y="18451"/>
                    <a:pt x="3157" y="20345"/>
                    <a:pt x="632" y="22349"/>
                  </a:cubicBezTo>
                  <a:cubicBezTo>
                    <a:pt x="1" y="25084"/>
                    <a:pt x="1" y="25395"/>
                    <a:pt x="1263" y="26978"/>
                  </a:cubicBezTo>
                  <a:cubicBezTo>
                    <a:pt x="3056" y="29293"/>
                    <a:pt x="5051" y="31397"/>
                    <a:pt x="6844" y="33602"/>
                  </a:cubicBezTo>
                  <a:cubicBezTo>
                    <a:pt x="7365" y="34343"/>
                    <a:pt x="7786" y="35075"/>
                    <a:pt x="8207" y="35917"/>
                  </a:cubicBezTo>
                  <a:cubicBezTo>
                    <a:pt x="6103" y="38442"/>
                    <a:pt x="3157" y="39814"/>
                    <a:pt x="1263" y="42549"/>
                  </a:cubicBezTo>
                  <a:cubicBezTo>
                    <a:pt x="952" y="44233"/>
                    <a:pt x="1263" y="45495"/>
                    <a:pt x="2105" y="46438"/>
                  </a:cubicBezTo>
                  <a:cubicBezTo>
                    <a:pt x="3157" y="47701"/>
                    <a:pt x="4318" y="48862"/>
                    <a:pt x="5371" y="50015"/>
                  </a:cubicBezTo>
                  <a:cubicBezTo>
                    <a:pt x="12525" y="57490"/>
                    <a:pt x="19780" y="64854"/>
                    <a:pt x="25992" y="73061"/>
                  </a:cubicBezTo>
                  <a:cubicBezTo>
                    <a:pt x="33357" y="82951"/>
                    <a:pt x="40613" y="92841"/>
                    <a:pt x="47977" y="102731"/>
                  </a:cubicBezTo>
                  <a:cubicBezTo>
                    <a:pt x="51555" y="107672"/>
                    <a:pt x="55132" y="112722"/>
                    <a:pt x="58187" y="117040"/>
                  </a:cubicBezTo>
                  <a:cubicBezTo>
                    <a:pt x="60182" y="121981"/>
                    <a:pt x="61975" y="126189"/>
                    <a:pt x="63658" y="130297"/>
                  </a:cubicBezTo>
                  <a:cubicBezTo>
                    <a:pt x="64289" y="131980"/>
                    <a:pt x="64921" y="133664"/>
                    <a:pt x="65552" y="135448"/>
                  </a:cubicBezTo>
                  <a:cubicBezTo>
                    <a:pt x="68809" y="144606"/>
                    <a:pt x="70602" y="154285"/>
                    <a:pt x="72075" y="163855"/>
                  </a:cubicBezTo>
                  <a:cubicBezTo>
                    <a:pt x="72807" y="169326"/>
                    <a:pt x="73127" y="174696"/>
                    <a:pt x="72496" y="180168"/>
                  </a:cubicBezTo>
                  <a:cubicBezTo>
                    <a:pt x="72075" y="183215"/>
                    <a:pt x="72387" y="186270"/>
                    <a:pt x="72917" y="189317"/>
                  </a:cubicBezTo>
                  <a:cubicBezTo>
                    <a:pt x="73759" y="194577"/>
                    <a:pt x="76494" y="198264"/>
                    <a:pt x="81334" y="200368"/>
                  </a:cubicBezTo>
                  <a:cubicBezTo>
                    <a:pt x="82176" y="200789"/>
                    <a:pt x="83118" y="200789"/>
                    <a:pt x="83539" y="201841"/>
                  </a:cubicBezTo>
                  <a:cubicBezTo>
                    <a:pt x="83438" y="204366"/>
                    <a:pt x="81123" y="206260"/>
                    <a:pt x="81435" y="208785"/>
                  </a:cubicBezTo>
                  <a:cubicBezTo>
                    <a:pt x="81856" y="208996"/>
                    <a:pt x="82176" y="209097"/>
                    <a:pt x="82487" y="209206"/>
                  </a:cubicBezTo>
                  <a:cubicBezTo>
                    <a:pt x="84280" y="208045"/>
                    <a:pt x="84591" y="205419"/>
                    <a:pt x="86906" y="204467"/>
                  </a:cubicBezTo>
                  <a:cubicBezTo>
                    <a:pt x="87226" y="205730"/>
                    <a:pt x="87537" y="206892"/>
                    <a:pt x="87857" y="207944"/>
                  </a:cubicBezTo>
                  <a:cubicBezTo>
                    <a:pt x="88379" y="208045"/>
                    <a:pt x="88699" y="208154"/>
                    <a:pt x="89221" y="208255"/>
                  </a:cubicBezTo>
                  <a:cubicBezTo>
                    <a:pt x="90483" y="206050"/>
                    <a:pt x="89751" y="202893"/>
                    <a:pt x="91645" y="200680"/>
                  </a:cubicBezTo>
                  <a:cubicBezTo>
                    <a:pt x="93850" y="202262"/>
                    <a:pt x="93850" y="205520"/>
                    <a:pt x="96695" y="206361"/>
                  </a:cubicBezTo>
                  <a:cubicBezTo>
                    <a:pt x="96796" y="205730"/>
                    <a:pt x="96905" y="205099"/>
                    <a:pt x="96796" y="204678"/>
                  </a:cubicBezTo>
                  <a:cubicBezTo>
                    <a:pt x="96274" y="203104"/>
                    <a:pt x="95643" y="201631"/>
                    <a:pt x="95222" y="200158"/>
                  </a:cubicBezTo>
                  <a:cubicBezTo>
                    <a:pt x="95112" y="199948"/>
                    <a:pt x="95432" y="199527"/>
                    <a:pt x="95744" y="198996"/>
                  </a:cubicBezTo>
                  <a:cubicBezTo>
                    <a:pt x="96905" y="199948"/>
                    <a:pt x="97957" y="200890"/>
                    <a:pt x="99111" y="201732"/>
                  </a:cubicBezTo>
                  <a:cubicBezTo>
                    <a:pt x="100483" y="202893"/>
                    <a:pt x="101955" y="203946"/>
                    <a:pt x="103428" y="204998"/>
                  </a:cubicBezTo>
                  <a:cubicBezTo>
                    <a:pt x="103442" y="205012"/>
                    <a:pt x="103462" y="205018"/>
                    <a:pt x="103487" y="205018"/>
                  </a:cubicBezTo>
                  <a:cubicBezTo>
                    <a:pt x="103646" y="205018"/>
                    <a:pt x="104023" y="204772"/>
                    <a:pt x="104481" y="204678"/>
                  </a:cubicBezTo>
                  <a:cubicBezTo>
                    <a:pt x="104060" y="202994"/>
                    <a:pt x="102587" y="202153"/>
                    <a:pt x="101535" y="201000"/>
                  </a:cubicBezTo>
                  <a:cubicBezTo>
                    <a:pt x="100483" y="199527"/>
                    <a:pt x="98799" y="198576"/>
                    <a:pt x="98168" y="196682"/>
                  </a:cubicBezTo>
                  <a:lnTo>
                    <a:pt x="100693" y="193214"/>
                  </a:lnTo>
                  <a:cubicBezTo>
                    <a:pt x="102797" y="190058"/>
                    <a:pt x="103740" y="186691"/>
                    <a:pt x="103740" y="182903"/>
                  </a:cubicBezTo>
                  <a:cubicBezTo>
                    <a:pt x="103740" y="179427"/>
                    <a:pt x="103109" y="176060"/>
                    <a:pt x="101745" y="172904"/>
                  </a:cubicBezTo>
                  <a:cubicBezTo>
                    <a:pt x="100794" y="170379"/>
                    <a:pt x="99851" y="167853"/>
                    <a:pt x="98690" y="165438"/>
                  </a:cubicBezTo>
                  <a:cubicBezTo>
                    <a:pt x="95011" y="157652"/>
                    <a:pt x="92377" y="149656"/>
                    <a:pt x="91114" y="141129"/>
                  </a:cubicBezTo>
                  <a:cubicBezTo>
                    <a:pt x="90904" y="139867"/>
                    <a:pt x="90694" y="138604"/>
                    <a:pt x="90483" y="137451"/>
                  </a:cubicBezTo>
                  <a:cubicBezTo>
                    <a:pt x="89221" y="130297"/>
                    <a:pt x="87958" y="123142"/>
                    <a:pt x="84381" y="117250"/>
                  </a:cubicBezTo>
                  <a:cubicBezTo>
                    <a:pt x="83859" y="112411"/>
                    <a:pt x="83329" y="108093"/>
                    <a:pt x="82807" y="103783"/>
                  </a:cubicBezTo>
                  <a:cubicBezTo>
                    <a:pt x="81544" y="91578"/>
                    <a:pt x="79541" y="79475"/>
                    <a:pt x="76806" y="67481"/>
                  </a:cubicBezTo>
                  <a:cubicBezTo>
                    <a:pt x="74070" y="55486"/>
                    <a:pt x="71023" y="43601"/>
                    <a:pt x="68077" y="31607"/>
                  </a:cubicBezTo>
                  <a:cubicBezTo>
                    <a:pt x="66916" y="27079"/>
                    <a:pt x="65653" y="22559"/>
                    <a:pt x="64390" y="18031"/>
                  </a:cubicBezTo>
                  <a:cubicBezTo>
                    <a:pt x="63658" y="15825"/>
                    <a:pt x="63027" y="13511"/>
                    <a:pt x="61234" y="11928"/>
                  </a:cubicBezTo>
                  <a:cubicBezTo>
                    <a:pt x="60596" y="11672"/>
                    <a:pt x="59992" y="11573"/>
                    <a:pt x="59407" y="11573"/>
                  </a:cubicBezTo>
                  <a:cubicBezTo>
                    <a:pt x="58550" y="11573"/>
                    <a:pt x="57736" y="11787"/>
                    <a:pt x="56925" y="12038"/>
                  </a:cubicBezTo>
                  <a:cubicBezTo>
                    <a:pt x="55688" y="12476"/>
                    <a:pt x="54522" y="13288"/>
                    <a:pt x="53059" y="13288"/>
                  </a:cubicBezTo>
                  <a:cubicBezTo>
                    <a:pt x="52780" y="13288"/>
                    <a:pt x="52490" y="13258"/>
                    <a:pt x="52186" y="13191"/>
                  </a:cubicBezTo>
                  <a:cubicBezTo>
                    <a:pt x="51344" y="11617"/>
                    <a:pt x="50502" y="10034"/>
                    <a:pt x="49560" y="8460"/>
                  </a:cubicBezTo>
                  <a:cubicBezTo>
                    <a:pt x="48398" y="6457"/>
                    <a:pt x="47035" y="4563"/>
                    <a:pt x="45242" y="2989"/>
                  </a:cubicBezTo>
                  <a:cubicBezTo>
                    <a:pt x="43558" y="1516"/>
                    <a:pt x="41665" y="675"/>
                    <a:pt x="39459" y="355"/>
                  </a:cubicBezTo>
                  <a:cubicBezTo>
                    <a:pt x="38233" y="204"/>
                    <a:pt x="37007" y="1"/>
                    <a:pt x="35768" y="1"/>
                  </a:cubicBezTo>
                  <a:close/>
                </a:path>
              </a:pathLst>
            </a:custGeom>
            <a:solidFill>
              <a:srgbClr val="DBE8B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ge3f4eb68f8_3_5673"/>
            <p:cNvSpPr/>
            <p:nvPr/>
          </p:nvSpPr>
          <p:spPr>
            <a:xfrm rot="10800000">
              <a:off x="-509475" y="-660812"/>
              <a:ext cx="1222701" cy="2400624"/>
            </a:xfrm>
            <a:custGeom>
              <a:rect b="b" l="l" r="r" t="t"/>
              <a:pathLst>
                <a:path extrusionOk="0" h="104705" w="53329">
                  <a:moveTo>
                    <a:pt x="44517" y="0"/>
                  </a:moveTo>
                  <a:cubicBezTo>
                    <a:pt x="43945" y="174"/>
                    <a:pt x="43318" y="114"/>
                    <a:pt x="42686" y="174"/>
                  </a:cubicBezTo>
                  <a:cubicBezTo>
                    <a:pt x="40626" y="343"/>
                    <a:pt x="38566" y="632"/>
                    <a:pt x="36566" y="1144"/>
                  </a:cubicBezTo>
                  <a:cubicBezTo>
                    <a:pt x="31357" y="2348"/>
                    <a:pt x="26495" y="4294"/>
                    <a:pt x="21918" y="6926"/>
                  </a:cubicBezTo>
                  <a:cubicBezTo>
                    <a:pt x="16654" y="9842"/>
                    <a:pt x="11962" y="13504"/>
                    <a:pt x="8011" y="18026"/>
                  </a:cubicBezTo>
                  <a:cubicBezTo>
                    <a:pt x="5379" y="21057"/>
                    <a:pt x="3264" y="24435"/>
                    <a:pt x="1891" y="28211"/>
                  </a:cubicBezTo>
                  <a:cubicBezTo>
                    <a:pt x="458" y="32043"/>
                    <a:pt x="1" y="36048"/>
                    <a:pt x="687" y="40113"/>
                  </a:cubicBezTo>
                  <a:cubicBezTo>
                    <a:pt x="1205" y="43088"/>
                    <a:pt x="1717" y="46004"/>
                    <a:pt x="2006" y="48980"/>
                  </a:cubicBezTo>
                  <a:cubicBezTo>
                    <a:pt x="2349" y="51955"/>
                    <a:pt x="2518" y="54930"/>
                    <a:pt x="2578" y="57906"/>
                  </a:cubicBezTo>
                  <a:cubicBezTo>
                    <a:pt x="2633" y="60025"/>
                    <a:pt x="2692" y="62140"/>
                    <a:pt x="2692" y="64259"/>
                  </a:cubicBezTo>
                  <a:cubicBezTo>
                    <a:pt x="2692" y="69523"/>
                    <a:pt x="2578" y="74788"/>
                    <a:pt x="2747" y="80107"/>
                  </a:cubicBezTo>
                  <a:cubicBezTo>
                    <a:pt x="2807" y="82341"/>
                    <a:pt x="2976" y="84629"/>
                    <a:pt x="3205" y="86859"/>
                  </a:cubicBezTo>
                  <a:cubicBezTo>
                    <a:pt x="3548" y="89665"/>
                    <a:pt x="4065" y="92352"/>
                    <a:pt x="5036" y="94984"/>
                  </a:cubicBezTo>
                  <a:cubicBezTo>
                    <a:pt x="6066" y="97730"/>
                    <a:pt x="7499" y="100133"/>
                    <a:pt x="9787" y="102079"/>
                  </a:cubicBezTo>
                  <a:cubicBezTo>
                    <a:pt x="11046" y="103168"/>
                    <a:pt x="12474" y="103969"/>
                    <a:pt x="14022" y="104596"/>
                  </a:cubicBezTo>
                  <a:cubicBezTo>
                    <a:pt x="14101" y="104638"/>
                    <a:pt x="14180" y="104705"/>
                    <a:pt x="14259" y="104705"/>
                  </a:cubicBezTo>
                  <a:cubicBezTo>
                    <a:pt x="14294" y="104705"/>
                    <a:pt x="14329" y="104691"/>
                    <a:pt x="14365" y="104656"/>
                  </a:cubicBezTo>
                  <a:cubicBezTo>
                    <a:pt x="14594" y="104427"/>
                    <a:pt x="14708" y="104084"/>
                    <a:pt x="14708" y="103795"/>
                  </a:cubicBezTo>
                  <a:cubicBezTo>
                    <a:pt x="14763" y="103567"/>
                    <a:pt x="14479" y="103567"/>
                    <a:pt x="14305" y="103452"/>
                  </a:cubicBezTo>
                  <a:cubicBezTo>
                    <a:pt x="11504" y="102308"/>
                    <a:pt x="9270" y="100422"/>
                    <a:pt x="7668" y="97845"/>
                  </a:cubicBezTo>
                  <a:cubicBezTo>
                    <a:pt x="6295" y="95615"/>
                    <a:pt x="5494" y="93153"/>
                    <a:pt x="4981" y="90635"/>
                  </a:cubicBezTo>
                  <a:cubicBezTo>
                    <a:pt x="4120" y="86575"/>
                    <a:pt x="3951" y="82455"/>
                    <a:pt x="3837" y="78335"/>
                  </a:cubicBezTo>
                  <a:cubicBezTo>
                    <a:pt x="3777" y="75873"/>
                    <a:pt x="3837" y="73355"/>
                    <a:pt x="3837" y="70897"/>
                  </a:cubicBezTo>
                  <a:cubicBezTo>
                    <a:pt x="3837" y="66145"/>
                    <a:pt x="3892" y="61398"/>
                    <a:pt x="3722" y="56647"/>
                  </a:cubicBezTo>
                  <a:cubicBezTo>
                    <a:pt x="3608" y="54074"/>
                    <a:pt x="3434" y="51442"/>
                    <a:pt x="3150" y="48810"/>
                  </a:cubicBezTo>
                  <a:cubicBezTo>
                    <a:pt x="2921" y="46119"/>
                    <a:pt x="2518" y="43372"/>
                    <a:pt x="1946" y="40740"/>
                  </a:cubicBezTo>
                  <a:cubicBezTo>
                    <a:pt x="1548" y="38566"/>
                    <a:pt x="1433" y="36391"/>
                    <a:pt x="1662" y="34217"/>
                  </a:cubicBezTo>
                  <a:cubicBezTo>
                    <a:pt x="2006" y="30614"/>
                    <a:pt x="3205" y="27296"/>
                    <a:pt x="5036" y="24206"/>
                  </a:cubicBezTo>
                  <a:cubicBezTo>
                    <a:pt x="7499" y="19972"/>
                    <a:pt x="10758" y="16424"/>
                    <a:pt x="14594" y="13334"/>
                  </a:cubicBezTo>
                  <a:cubicBezTo>
                    <a:pt x="18082" y="10414"/>
                    <a:pt x="21858" y="8070"/>
                    <a:pt x="25978" y="6125"/>
                  </a:cubicBezTo>
                  <a:cubicBezTo>
                    <a:pt x="29068" y="4637"/>
                    <a:pt x="32332" y="3378"/>
                    <a:pt x="35705" y="2518"/>
                  </a:cubicBezTo>
                  <a:cubicBezTo>
                    <a:pt x="38054" y="1891"/>
                    <a:pt x="40512" y="1488"/>
                    <a:pt x="42974" y="1318"/>
                  </a:cubicBezTo>
                  <a:cubicBezTo>
                    <a:pt x="43803" y="1261"/>
                    <a:pt x="44646" y="1232"/>
                    <a:pt x="45497" y="1232"/>
                  </a:cubicBezTo>
                  <a:cubicBezTo>
                    <a:pt x="46348" y="1232"/>
                    <a:pt x="47206" y="1261"/>
                    <a:pt x="48065" y="1318"/>
                  </a:cubicBezTo>
                  <a:cubicBezTo>
                    <a:pt x="49612" y="1488"/>
                    <a:pt x="51154" y="1831"/>
                    <a:pt x="52642" y="2348"/>
                  </a:cubicBezTo>
                  <a:cubicBezTo>
                    <a:pt x="52696" y="2361"/>
                    <a:pt x="52743" y="2368"/>
                    <a:pt x="52785" y="2368"/>
                  </a:cubicBezTo>
                  <a:cubicBezTo>
                    <a:pt x="52921" y="2368"/>
                    <a:pt x="52999" y="2295"/>
                    <a:pt x="53045" y="2119"/>
                  </a:cubicBezTo>
                  <a:cubicBezTo>
                    <a:pt x="53100" y="2005"/>
                    <a:pt x="53159" y="1945"/>
                    <a:pt x="53159" y="1831"/>
                  </a:cubicBezTo>
                  <a:cubicBezTo>
                    <a:pt x="53329" y="1373"/>
                    <a:pt x="53329" y="1373"/>
                    <a:pt x="52871" y="1204"/>
                  </a:cubicBezTo>
                  <a:cubicBezTo>
                    <a:pt x="51214" y="632"/>
                    <a:pt x="49552" y="343"/>
                    <a:pt x="47836" y="174"/>
                  </a:cubicBezTo>
                  <a:cubicBezTo>
                    <a:pt x="47209" y="114"/>
                    <a:pt x="46577" y="174"/>
                    <a:pt x="45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ge3f4eb68f8_3_5673"/>
            <p:cNvSpPr/>
            <p:nvPr/>
          </p:nvSpPr>
          <p:spPr>
            <a:xfrm rot="10800000">
              <a:off x="-622289" y="-647339"/>
              <a:ext cx="1176731" cy="2212550"/>
            </a:xfrm>
            <a:custGeom>
              <a:rect b="b" l="l" r="r" t="t"/>
              <a:pathLst>
                <a:path extrusionOk="0" h="96502" w="51324">
                  <a:moveTo>
                    <a:pt x="43557" y="0"/>
                  </a:moveTo>
                  <a:cubicBezTo>
                    <a:pt x="42004" y="0"/>
                    <a:pt x="40450" y="127"/>
                    <a:pt x="38909" y="340"/>
                  </a:cubicBezTo>
                  <a:cubicBezTo>
                    <a:pt x="33815" y="1141"/>
                    <a:pt x="29008" y="2798"/>
                    <a:pt x="24431" y="5087"/>
                  </a:cubicBezTo>
                  <a:cubicBezTo>
                    <a:pt x="21629" y="6405"/>
                    <a:pt x="18997" y="8007"/>
                    <a:pt x="16479" y="9779"/>
                  </a:cubicBezTo>
                  <a:cubicBezTo>
                    <a:pt x="12644" y="12470"/>
                    <a:pt x="9155" y="15560"/>
                    <a:pt x="6180" y="19222"/>
                  </a:cubicBezTo>
                  <a:cubicBezTo>
                    <a:pt x="3832" y="22197"/>
                    <a:pt x="1886" y="25457"/>
                    <a:pt x="856" y="29119"/>
                  </a:cubicBezTo>
                  <a:cubicBezTo>
                    <a:pt x="229" y="31407"/>
                    <a:pt x="0" y="33696"/>
                    <a:pt x="344" y="35985"/>
                  </a:cubicBezTo>
                  <a:cubicBezTo>
                    <a:pt x="687" y="38274"/>
                    <a:pt x="1030" y="40562"/>
                    <a:pt x="1259" y="42851"/>
                  </a:cubicBezTo>
                  <a:cubicBezTo>
                    <a:pt x="1603" y="45827"/>
                    <a:pt x="1717" y="48802"/>
                    <a:pt x="1772" y="51777"/>
                  </a:cubicBezTo>
                  <a:cubicBezTo>
                    <a:pt x="1831" y="53668"/>
                    <a:pt x="1772" y="55613"/>
                    <a:pt x="1717" y="57499"/>
                  </a:cubicBezTo>
                  <a:cubicBezTo>
                    <a:pt x="1657" y="59559"/>
                    <a:pt x="1603" y="61564"/>
                    <a:pt x="1603" y="63624"/>
                  </a:cubicBezTo>
                  <a:cubicBezTo>
                    <a:pt x="1543" y="65684"/>
                    <a:pt x="1429" y="67799"/>
                    <a:pt x="1488" y="69689"/>
                  </a:cubicBezTo>
                  <a:cubicBezTo>
                    <a:pt x="1429" y="72720"/>
                    <a:pt x="1543" y="75581"/>
                    <a:pt x="1831" y="78387"/>
                  </a:cubicBezTo>
                  <a:cubicBezTo>
                    <a:pt x="2175" y="81188"/>
                    <a:pt x="2687" y="83880"/>
                    <a:pt x="3662" y="86512"/>
                  </a:cubicBezTo>
                  <a:cubicBezTo>
                    <a:pt x="5036" y="90229"/>
                    <a:pt x="7096" y="93433"/>
                    <a:pt x="9957" y="96124"/>
                  </a:cubicBezTo>
                  <a:cubicBezTo>
                    <a:pt x="10206" y="96374"/>
                    <a:pt x="10334" y="96502"/>
                    <a:pt x="10459" y="96502"/>
                  </a:cubicBezTo>
                  <a:cubicBezTo>
                    <a:pt x="10592" y="96502"/>
                    <a:pt x="10721" y="96359"/>
                    <a:pt x="10986" y="96065"/>
                  </a:cubicBezTo>
                  <a:cubicBezTo>
                    <a:pt x="11156" y="95896"/>
                    <a:pt x="11215" y="95781"/>
                    <a:pt x="10986" y="95607"/>
                  </a:cubicBezTo>
                  <a:lnTo>
                    <a:pt x="9783" y="94408"/>
                  </a:lnTo>
                  <a:cubicBezTo>
                    <a:pt x="7210" y="91661"/>
                    <a:pt x="5434" y="88457"/>
                    <a:pt x="4290" y="84910"/>
                  </a:cubicBezTo>
                  <a:cubicBezTo>
                    <a:pt x="3145" y="81074"/>
                    <a:pt x="2747" y="77128"/>
                    <a:pt x="2633" y="73177"/>
                  </a:cubicBezTo>
                  <a:cubicBezTo>
                    <a:pt x="2573" y="69689"/>
                    <a:pt x="2633" y="66197"/>
                    <a:pt x="2747" y="62709"/>
                  </a:cubicBezTo>
                  <a:cubicBezTo>
                    <a:pt x="2861" y="60589"/>
                    <a:pt x="2916" y="58415"/>
                    <a:pt x="2916" y="56240"/>
                  </a:cubicBezTo>
                  <a:cubicBezTo>
                    <a:pt x="2916" y="54469"/>
                    <a:pt x="2916" y="52752"/>
                    <a:pt x="2861" y="50976"/>
                  </a:cubicBezTo>
                  <a:cubicBezTo>
                    <a:pt x="2802" y="48459"/>
                    <a:pt x="2687" y="46001"/>
                    <a:pt x="2459" y="43538"/>
                  </a:cubicBezTo>
                  <a:cubicBezTo>
                    <a:pt x="2289" y="41423"/>
                    <a:pt x="2060" y="39304"/>
                    <a:pt x="1657" y="37244"/>
                  </a:cubicBezTo>
                  <a:cubicBezTo>
                    <a:pt x="1314" y="35358"/>
                    <a:pt x="1200" y="33412"/>
                    <a:pt x="1543" y="31467"/>
                  </a:cubicBezTo>
                  <a:cubicBezTo>
                    <a:pt x="2001" y="28318"/>
                    <a:pt x="3260" y="25457"/>
                    <a:pt x="4976" y="22825"/>
                  </a:cubicBezTo>
                  <a:cubicBezTo>
                    <a:pt x="7096" y="19565"/>
                    <a:pt x="9728" y="16704"/>
                    <a:pt x="12644" y="14187"/>
                  </a:cubicBezTo>
                  <a:cubicBezTo>
                    <a:pt x="16251" y="11037"/>
                    <a:pt x="20196" y="8465"/>
                    <a:pt x="24431" y="6345"/>
                  </a:cubicBezTo>
                  <a:cubicBezTo>
                    <a:pt x="27122" y="4972"/>
                    <a:pt x="29924" y="3828"/>
                    <a:pt x="32785" y="2912"/>
                  </a:cubicBezTo>
                  <a:cubicBezTo>
                    <a:pt x="36287" y="1851"/>
                    <a:pt x="39841" y="1183"/>
                    <a:pt x="43486" y="1183"/>
                  </a:cubicBezTo>
                  <a:cubicBezTo>
                    <a:pt x="43771" y="1183"/>
                    <a:pt x="44056" y="1187"/>
                    <a:pt x="44343" y="1196"/>
                  </a:cubicBezTo>
                  <a:cubicBezTo>
                    <a:pt x="46403" y="1196"/>
                    <a:pt x="48408" y="1539"/>
                    <a:pt x="50353" y="2171"/>
                  </a:cubicBezTo>
                  <a:cubicBezTo>
                    <a:pt x="50555" y="2230"/>
                    <a:pt x="50685" y="2269"/>
                    <a:pt x="50780" y="2269"/>
                  </a:cubicBezTo>
                  <a:cubicBezTo>
                    <a:pt x="50954" y="2269"/>
                    <a:pt x="51006" y="2139"/>
                    <a:pt x="51154" y="1768"/>
                  </a:cubicBezTo>
                  <a:cubicBezTo>
                    <a:pt x="51323" y="1310"/>
                    <a:pt x="51323" y="1255"/>
                    <a:pt x="50866" y="1141"/>
                  </a:cubicBezTo>
                  <a:cubicBezTo>
                    <a:pt x="50239" y="912"/>
                    <a:pt x="49552" y="683"/>
                    <a:pt x="48920" y="569"/>
                  </a:cubicBezTo>
                  <a:cubicBezTo>
                    <a:pt x="47143" y="169"/>
                    <a:pt x="45350" y="0"/>
                    <a:pt x="43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e3f4eb68f8_3_5673"/>
            <p:cNvSpPr/>
            <p:nvPr/>
          </p:nvSpPr>
          <p:spPr>
            <a:xfrm rot="10800000">
              <a:off x="-784947" y="-463494"/>
              <a:ext cx="1191221" cy="1870769"/>
            </a:xfrm>
            <a:custGeom>
              <a:rect b="b" l="l" r="r" t="t"/>
              <a:pathLst>
                <a:path extrusionOk="0" h="81595" w="51956">
                  <a:moveTo>
                    <a:pt x="39455" y="0"/>
                  </a:moveTo>
                  <a:cubicBezTo>
                    <a:pt x="38988" y="0"/>
                    <a:pt x="38521" y="10"/>
                    <a:pt x="38054" y="29"/>
                  </a:cubicBezTo>
                  <a:cubicBezTo>
                    <a:pt x="36278" y="143"/>
                    <a:pt x="34506" y="317"/>
                    <a:pt x="32730" y="546"/>
                  </a:cubicBezTo>
                  <a:cubicBezTo>
                    <a:pt x="28441" y="1233"/>
                    <a:pt x="24321" y="2377"/>
                    <a:pt x="20316" y="4034"/>
                  </a:cubicBezTo>
                  <a:cubicBezTo>
                    <a:pt x="16823" y="5522"/>
                    <a:pt x="13450" y="7298"/>
                    <a:pt x="10415" y="9527"/>
                  </a:cubicBezTo>
                  <a:cubicBezTo>
                    <a:pt x="7613" y="11587"/>
                    <a:pt x="5096" y="13935"/>
                    <a:pt x="3205" y="16851"/>
                  </a:cubicBezTo>
                  <a:cubicBezTo>
                    <a:pt x="1090" y="20115"/>
                    <a:pt x="115" y="23662"/>
                    <a:pt x="747" y="27553"/>
                  </a:cubicBezTo>
                  <a:cubicBezTo>
                    <a:pt x="1145" y="30071"/>
                    <a:pt x="1260" y="32589"/>
                    <a:pt x="1319" y="35106"/>
                  </a:cubicBezTo>
                  <a:cubicBezTo>
                    <a:pt x="1434" y="39112"/>
                    <a:pt x="1205" y="43117"/>
                    <a:pt x="916" y="47063"/>
                  </a:cubicBezTo>
                  <a:cubicBezTo>
                    <a:pt x="747" y="49123"/>
                    <a:pt x="573" y="51128"/>
                    <a:pt x="404" y="53187"/>
                  </a:cubicBezTo>
                  <a:cubicBezTo>
                    <a:pt x="230" y="55705"/>
                    <a:pt x="60" y="58223"/>
                    <a:pt x="60" y="61198"/>
                  </a:cubicBezTo>
                  <a:cubicBezTo>
                    <a:pt x="1" y="63144"/>
                    <a:pt x="175" y="65487"/>
                    <a:pt x="573" y="67836"/>
                  </a:cubicBezTo>
                  <a:cubicBezTo>
                    <a:pt x="1434" y="72926"/>
                    <a:pt x="3663" y="77389"/>
                    <a:pt x="7210" y="81165"/>
                  </a:cubicBezTo>
                  <a:cubicBezTo>
                    <a:pt x="7497" y="81451"/>
                    <a:pt x="7597" y="81594"/>
                    <a:pt x="7705" y="81594"/>
                  </a:cubicBezTo>
                  <a:cubicBezTo>
                    <a:pt x="7812" y="81594"/>
                    <a:pt x="7927" y="81451"/>
                    <a:pt x="8240" y="81165"/>
                  </a:cubicBezTo>
                  <a:cubicBezTo>
                    <a:pt x="8414" y="80936"/>
                    <a:pt x="8414" y="80822"/>
                    <a:pt x="8240" y="80653"/>
                  </a:cubicBezTo>
                  <a:cubicBezTo>
                    <a:pt x="7897" y="80309"/>
                    <a:pt x="7613" y="80021"/>
                    <a:pt x="7325" y="79678"/>
                  </a:cubicBezTo>
                  <a:cubicBezTo>
                    <a:pt x="4693" y="76762"/>
                    <a:pt x="2976" y="73384"/>
                    <a:pt x="2006" y="69552"/>
                  </a:cubicBezTo>
                  <a:cubicBezTo>
                    <a:pt x="1548" y="67547"/>
                    <a:pt x="1260" y="65487"/>
                    <a:pt x="1145" y="63372"/>
                  </a:cubicBezTo>
                  <a:cubicBezTo>
                    <a:pt x="1090" y="61198"/>
                    <a:pt x="1090" y="59024"/>
                    <a:pt x="1205" y="56849"/>
                  </a:cubicBezTo>
                  <a:cubicBezTo>
                    <a:pt x="1319" y="54959"/>
                    <a:pt x="1489" y="53014"/>
                    <a:pt x="1663" y="51128"/>
                  </a:cubicBezTo>
                  <a:cubicBezTo>
                    <a:pt x="1777" y="49411"/>
                    <a:pt x="1891" y="47694"/>
                    <a:pt x="2061" y="45978"/>
                  </a:cubicBezTo>
                  <a:cubicBezTo>
                    <a:pt x="2235" y="43804"/>
                    <a:pt x="2349" y="41629"/>
                    <a:pt x="2404" y="39510"/>
                  </a:cubicBezTo>
                  <a:cubicBezTo>
                    <a:pt x="2464" y="37335"/>
                    <a:pt x="2464" y="35106"/>
                    <a:pt x="2349" y="32932"/>
                  </a:cubicBezTo>
                  <a:cubicBezTo>
                    <a:pt x="2290" y="31788"/>
                    <a:pt x="2175" y="30643"/>
                    <a:pt x="2061" y="29499"/>
                  </a:cubicBezTo>
                  <a:cubicBezTo>
                    <a:pt x="1946" y="28354"/>
                    <a:pt x="1717" y="27210"/>
                    <a:pt x="1663" y="26066"/>
                  </a:cubicBezTo>
                  <a:cubicBezTo>
                    <a:pt x="1489" y="23662"/>
                    <a:pt x="2006" y="21429"/>
                    <a:pt x="3091" y="19254"/>
                  </a:cubicBezTo>
                  <a:cubicBezTo>
                    <a:pt x="4409" y="16567"/>
                    <a:pt x="6354" y="14333"/>
                    <a:pt x="8584" y="12388"/>
                  </a:cubicBezTo>
                  <a:cubicBezTo>
                    <a:pt x="11216" y="10044"/>
                    <a:pt x="14136" y="8213"/>
                    <a:pt x="17226" y="6611"/>
                  </a:cubicBezTo>
                  <a:cubicBezTo>
                    <a:pt x="20316" y="5123"/>
                    <a:pt x="23461" y="3865"/>
                    <a:pt x="26724" y="2949"/>
                  </a:cubicBezTo>
                  <a:cubicBezTo>
                    <a:pt x="30615" y="1860"/>
                    <a:pt x="34561" y="1233"/>
                    <a:pt x="38566" y="1059"/>
                  </a:cubicBezTo>
                  <a:cubicBezTo>
                    <a:pt x="40169" y="1059"/>
                    <a:pt x="41771" y="1118"/>
                    <a:pt x="43318" y="1287"/>
                  </a:cubicBezTo>
                  <a:cubicBezTo>
                    <a:pt x="46064" y="1576"/>
                    <a:pt x="48696" y="2203"/>
                    <a:pt x="51155" y="3347"/>
                  </a:cubicBezTo>
                  <a:cubicBezTo>
                    <a:pt x="51247" y="3395"/>
                    <a:pt x="51338" y="3478"/>
                    <a:pt x="51402" y="3478"/>
                  </a:cubicBezTo>
                  <a:cubicBezTo>
                    <a:pt x="51417" y="3478"/>
                    <a:pt x="51431" y="3473"/>
                    <a:pt x="51443" y="3462"/>
                  </a:cubicBezTo>
                  <a:cubicBezTo>
                    <a:pt x="51672" y="3233"/>
                    <a:pt x="51786" y="2949"/>
                    <a:pt x="51901" y="2661"/>
                  </a:cubicBezTo>
                  <a:cubicBezTo>
                    <a:pt x="51956" y="2491"/>
                    <a:pt x="51727" y="2432"/>
                    <a:pt x="51557" y="2377"/>
                  </a:cubicBezTo>
                  <a:cubicBezTo>
                    <a:pt x="49896" y="1576"/>
                    <a:pt x="48179" y="1059"/>
                    <a:pt x="46408" y="715"/>
                  </a:cubicBezTo>
                  <a:cubicBezTo>
                    <a:pt x="44119" y="238"/>
                    <a:pt x="41789" y="0"/>
                    <a:pt x="3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ge3f4eb68f8_3_5673"/>
            <p:cNvSpPr/>
            <p:nvPr/>
          </p:nvSpPr>
          <p:spPr>
            <a:xfrm rot="10800000">
              <a:off x="-846657" y="-467477"/>
              <a:ext cx="1119114" cy="1798020"/>
            </a:xfrm>
            <a:custGeom>
              <a:rect b="b" l="l" r="r" t="t"/>
              <a:pathLst>
                <a:path extrusionOk="0" h="78422" w="48811">
                  <a:moveTo>
                    <a:pt x="38222" y="0"/>
                  </a:moveTo>
                  <a:cubicBezTo>
                    <a:pt x="37421" y="0"/>
                    <a:pt x="36680" y="0"/>
                    <a:pt x="35934" y="60"/>
                  </a:cubicBezTo>
                  <a:cubicBezTo>
                    <a:pt x="33018" y="229"/>
                    <a:pt x="30097" y="687"/>
                    <a:pt x="27236" y="1433"/>
                  </a:cubicBezTo>
                  <a:cubicBezTo>
                    <a:pt x="23176" y="2463"/>
                    <a:pt x="19226" y="3891"/>
                    <a:pt x="15449" y="5896"/>
                  </a:cubicBezTo>
                  <a:cubicBezTo>
                    <a:pt x="11673" y="7897"/>
                    <a:pt x="8185" y="10300"/>
                    <a:pt x="5209" y="13449"/>
                  </a:cubicBezTo>
                  <a:cubicBezTo>
                    <a:pt x="3493" y="15280"/>
                    <a:pt x="2060" y="17395"/>
                    <a:pt x="1145" y="19798"/>
                  </a:cubicBezTo>
                  <a:cubicBezTo>
                    <a:pt x="344" y="21858"/>
                    <a:pt x="0" y="24032"/>
                    <a:pt x="403" y="26266"/>
                  </a:cubicBezTo>
                  <a:cubicBezTo>
                    <a:pt x="632" y="27525"/>
                    <a:pt x="975" y="28784"/>
                    <a:pt x="1204" y="30043"/>
                  </a:cubicBezTo>
                  <a:cubicBezTo>
                    <a:pt x="2120" y="34391"/>
                    <a:pt x="2463" y="38740"/>
                    <a:pt x="2632" y="43144"/>
                  </a:cubicBezTo>
                  <a:cubicBezTo>
                    <a:pt x="2747" y="45432"/>
                    <a:pt x="2806" y="47666"/>
                    <a:pt x="2806" y="49895"/>
                  </a:cubicBezTo>
                  <a:cubicBezTo>
                    <a:pt x="2806" y="51900"/>
                    <a:pt x="2861" y="53901"/>
                    <a:pt x="2976" y="55906"/>
                  </a:cubicBezTo>
                  <a:cubicBezTo>
                    <a:pt x="3035" y="57851"/>
                    <a:pt x="3204" y="59797"/>
                    <a:pt x="3493" y="61683"/>
                  </a:cubicBezTo>
                  <a:cubicBezTo>
                    <a:pt x="3951" y="64489"/>
                    <a:pt x="4692" y="67235"/>
                    <a:pt x="5896" y="69808"/>
                  </a:cubicBezTo>
                  <a:cubicBezTo>
                    <a:pt x="7439" y="73071"/>
                    <a:pt x="9672" y="75818"/>
                    <a:pt x="12359" y="78221"/>
                  </a:cubicBezTo>
                  <a:cubicBezTo>
                    <a:pt x="12517" y="78351"/>
                    <a:pt x="12614" y="78421"/>
                    <a:pt x="12707" y="78421"/>
                  </a:cubicBezTo>
                  <a:cubicBezTo>
                    <a:pt x="12817" y="78421"/>
                    <a:pt x="12919" y="78323"/>
                    <a:pt x="13106" y="78107"/>
                  </a:cubicBezTo>
                  <a:cubicBezTo>
                    <a:pt x="13161" y="78047"/>
                    <a:pt x="13161" y="77992"/>
                    <a:pt x="13275" y="77933"/>
                  </a:cubicBezTo>
                  <a:cubicBezTo>
                    <a:pt x="13389" y="77763"/>
                    <a:pt x="13334" y="77649"/>
                    <a:pt x="13220" y="77534"/>
                  </a:cubicBezTo>
                  <a:cubicBezTo>
                    <a:pt x="12190" y="76733"/>
                    <a:pt x="11275" y="75758"/>
                    <a:pt x="10414" y="74788"/>
                  </a:cubicBezTo>
                  <a:cubicBezTo>
                    <a:pt x="8583" y="72728"/>
                    <a:pt x="7155" y="70380"/>
                    <a:pt x="6125" y="67807"/>
                  </a:cubicBezTo>
                  <a:cubicBezTo>
                    <a:pt x="5035" y="65001"/>
                    <a:pt x="4523" y="62026"/>
                    <a:pt x="4234" y="59050"/>
                  </a:cubicBezTo>
                  <a:cubicBezTo>
                    <a:pt x="3951" y="56418"/>
                    <a:pt x="3891" y="53786"/>
                    <a:pt x="3836" y="51154"/>
                  </a:cubicBezTo>
                  <a:cubicBezTo>
                    <a:pt x="3777" y="48522"/>
                    <a:pt x="3777" y="45950"/>
                    <a:pt x="3662" y="43317"/>
                  </a:cubicBezTo>
                  <a:cubicBezTo>
                    <a:pt x="3607" y="41258"/>
                    <a:pt x="3493" y="39253"/>
                    <a:pt x="3319" y="37193"/>
                  </a:cubicBezTo>
                  <a:cubicBezTo>
                    <a:pt x="2976" y="33874"/>
                    <a:pt x="2463" y="30615"/>
                    <a:pt x="1662" y="27411"/>
                  </a:cubicBezTo>
                  <a:cubicBezTo>
                    <a:pt x="1145" y="25351"/>
                    <a:pt x="1145" y="23346"/>
                    <a:pt x="1717" y="21345"/>
                  </a:cubicBezTo>
                  <a:cubicBezTo>
                    <a:pt x="2463" y="18599"/>
                    <a:pt x="3951" y="16310"/>
                    <a:pt x="5896" y="14250"/>
                  </a:cubicBezTo>
                  <a:cubicBezTo>
                    <a:pt x="8757" y="11101"/>
                    <a:pt x="12190" y="8757"/>
                    <a:pt x="15967" y="6812"/>
                  </a:cubicBezTo>
                  <a:cubicBezTo>
                    <a:pt x="19340" y="5036"/>
                    <a:pt x="22833" y="3662"/>
                    <a:pt x="26550" y="2692"/>
                  </a:cubicBezTo>
                  <a:cubicBezTo>
                    <a:pt x="30388" y="1675"/>
                    <a:pt x="34261" y="1032"/>
                    <a:pt x="38202" y="1032"/>
                  </a:cubicBezTo>
                  <a:cubicBezTo>
                    <a:pt x="39140" y="1032"/>
                    <a:pt x="40082" y="1068"/>
                    <a:pt x="41028" y="1145"/>
                  </a:cubicBezTo>
                  <a:cubicBezTo>
                    <a:pt x="43432" y="1374"/>
                    <a:pt x="45775" y="1776"/>
                    <a:pt x="48009" y="2632"/>
                  </a:cubicBezTo>
                  <a:cubicBezTo>
                    <a:pt x="48120" y="2688"/>
                    <a:pt x="48207" y="2715"/>
                    <a:pt x="48279" y="2715"/>
                  </a:cubicBezTo>
                  <a:cubicBezTo>
                    <a:pt x="48432" y="2715"/>
                    <a:pt x="48521" y="2599"/>
                    <a:pt x="48636" y="2404"/>
                  </a:cubicBezTo>
                  <a:cubicBezTo>
                    <a:pt x="48810" y="1831"/>
                    <a:pt x="48810" y="1831"/>
                    <a:pt x="48293" y="1662"/>
                  </a:cubicBezTo>
                  <a:cubicBezTo>
                    <a:pt x="48179" y="1602"/>
                    <a:pt x="48064" y="1548"/>
                    <a:pt x="48009" y="1548"/>
                  </a:cubicBezTo>
                  <a:cubicBezTo>
                    <a:pt x="44805" y="403"/>
                    <a:pt x="41541" y="0"/>
                    <a:pt x="3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ge3f4eb68f8_3_5673"/>
            <p:cNvSpPr/>
            <p:nvPr/>
          </p:nvSpPr>
          <p:spPr>
            <a:xfrm flipH="1" rot="-318339">
              <a:off x="68250" y="3404089"/>
              <a:ext cx="584726" cy="1170822"/>
            </a:xfrm>
            <a:custGeom>
              <a:rect b="b" l="l" r="r" t="t"/>
              <a:pathLst>
                <a:path extrusionOk="0" h="209207" w="104481">
                  <a:moveTo>
                    <a:pt x="37896" y="20017"/>
                  </a:moveTo>
                  <a:cubicBezTo>
                    <a:pt x="37992" y="20017"/>
                    <a:pt x="38092" y="20023"/>
                    <a:pt x="38197" y="20034"/>
                  </a:cubicBezTo>
                  <a:cubicBezTo>
                    <a:pt x="38508" y="20244"/>
                    <a:pt x="38929" y="20345"/>
                    <a:pt x="39039" y="20665"/>
                  </a:cubicBezTo>
                  <a:cubicBezTo>
                    <a:pt x="43037" y="29814"/>
                    <a:pt x="47035" y="38863"/>
                    <a:pt x="50923" y="48020"/>
                  </a:cubicBezTo>
                  <a:cubicBezTo>
                    <a:pt x="51325" y="48823"/>
                    <a:pt x="51251" y="49718"/>
                    <a:pt x="51426" y="50529"/>
                  </a:cubicBezTo>
                  <a:lnTo>
                    <a:pt x="51426" y="50529"/>
                  </a:lnTo>
                  <a:cubicBezTo>
                    <a:pt x="50385" y="50364"/>
                    <a:pt x="50179" y="49461"/>
                    <a:pt x="49871" y="48652"/>
                  </a:cubicBezTo>
                  <a:cubicBezTo>
                    <a:pt x="47346" y="43702"/>
                    <a:pt x="44930" y="38652"/>
                    <a:pt x="42405" y="33602"/>
                  </a:cubicBezTo>
                  <a:cubicBezTo>
                    <a:pt x="40402" y="29604"/>
                    <a:pt x="38407" y="25505"/>
                    <a:pt x="36404" y="21717"/>
                  </a:cubicBezTo>
                  <a:cubicBezTo>
                    <a:pt x="36503" y="20481"/>
                    <a:pt x="37025" y="20017"/>
                    <a:pt x="37896" y="20017"/>
                  </a:cubicBezTo>
                  <a:close/>
                  <a:moveTo>
                    <a:pt x="21253" y="23922"/>
                  </a:moveTo>
                  <a:cubicBezTo>
                    <a:pt x="21784" y="24453"/>
                    <a:pt x="22306" y="24874"/>
                    <a:pt x="22726" y="25395"/>
                  </a:cubicBezTo>
                  <a:cubicBezTo>
                    <a:pt x="28408" y="33501"/>
                    <a:pt x="33458" y="42019"/>
                    <a:pt x="37986" y="50857"/>
                  </a:cubicBezTo>
                  <a:cubicBezTo>
                    <a:pt x="38271" y="51341"/>
                    <a:pt x="38211" y="52083"/>
                    <a:pt x="38275" y="52689"/>
                  </a:cubicBezTo>
                  <a:lnTo>
                    <a:pt x="38275" y="52689"/>
                  </a:lnTo>
                  <a:cubicBezTo>
                    <a:pt x="37881" y="52516"/>
                    <a:pt x="37424" y="52396"/>
                    <a:pt x="37145" y="52018"/>
                  </a:cubicBezTo>
                  <a:cubicBezTo>
                    <a:pt x="31674" y="43601"/>
                    <a:pt x="25782" y="35395"/>
                    <a:pt x="19570" y="27500"/>
                  </a:cubicBezTo>
                  <a:cubicBezTo>
                    <a:pt x="19259" y="27079"/>
                    <a:pt x="19048" y="26557"/>
                    <a:pt x="18838" y="26136"/>
                  </a:cubicBezTo>
                  <a:cubicBezTo>
                    <a:pt x="19149" y="25606"/>
                    <a:pt x="19360" y="25084"/>
                    <a:pt x="19780" y="24764"/>
                  </a:cubicBezTo>
                  <a:cubicBezTo>
                    <a:pt x="20100" y="24453"/>
                    <a:pt x="20622" y="24242"/>
                    <a:pt x="21253" y="23922"/>
                  </a:cubicBezTo>
                  <a:close/>
                  <a:moveTo>
                    <a:pt x="51528" y="50686"/>
                  </a:moveTo>
                  <a:cubicBezTo>
                    <a:pt x="52436" y="51187"/>
                    <a:pt x="52405" y="52020"/>
                    <a:pt x="52397" y="52798"/>
                  </a:cubicBezTo>
                  <a:lnTo>
                    <a:pt x="52397" y="52798"/>
                  </a:lnTo>
                  <a:cubicBezTo>
                    <a:pt x="51395" y="52447"/>
                    <a:pt x="51358" y="51619"/>
                    <a:pt x="51528" y="50686"/>
                  </a:cubicBezTo>
                  <a:close/>
                  <a:moveTo>
                    <a:pt x="52634" y="53282"/>
                  </a:moveTo>
                  <a:lnTo>
                    <a:pt x="52634" y="53282"/>
                  </a:lnTo>
                  <a:cubicBezTo>
                    <a:pt x="52765" y="53440"/>
                    <a:pt x="52896" y="53571"/>
                    <a:pt x="53028" y="53702"/>
                  </a:cubicBezTo>
                  <a:cubicBezTo>
                    <a:pt x="52981" y="53708"/>
                    <a:pt x="52939" y="53711"/>
                    <a:pt x="52902" y="53711"/>
                  </a:cubicBezTo>
                  <a:cubicBezTo>
                    <a:pt x="52594" y="53711"/>
                    <a:pt x="52604" y="53500"/>
                    <a:pt x="52634" y="53282"/>
                  </a:cubicBezTo>
                  <a:close/>
                  <a:moveTo>
                    <a:pt x="38365" y="52910"/>
                  </a:moveTo>
                  <a:cubicBezTo>
                    <a:pt x="39512" y="53767"/>
                    <a:pt x="39551" y="53828"/>
                    <a:pt x="39188" y="55204"/>
                  </a:cubicBezTo>
                  <a:lnTo>
                    <a:pt x="39188" y="55204"/>
                  </a:lnTo>
                  <a:cubicBezTo>
                    <a:pt x="38616" y="54533"/>
                    <a:pt x="38150" y="53846"/>
                    <a:pt x="38365" y="52910"/>
                  </a:cubicBezTo>
                  <a:close/>
                  <a:moveTo>
                    <a:pt x="39297" y="55391"/>
                  </a:moveTo>
                  <a:cubicBezTo>
                    <a:pt x="40021" y="55442"/>
                    <a:pt x="40294" y="55861"/>
                    <a:pt x="40192" y="56648"/>
                  </a:cubicBezTo>
                  <a:cubicBezTo>
                    <a:pt x="40192" y="56878"/>
                    <a:pt x="40136" y="57113"/>
                    <a:pt x="40108" y="57391"/>
                  </a:cubicBezTo>
                  <a:lnTo>
                    <a:pt x="40108" y="57391"/>
                  </a:lnTo>
                  <a:cubicBezTo>
                    <a:pt x="39839" y="56746"/>
                    <a:pt x="39565" y="56035"/>
                    <a:pt x="39297" y="55391"/>
                  </a:cubicBezTo>
                  <a:close/>
                  <a:moveTo>
                    <a:pt x="40613" y="57490"/>
                  </a:moveTo>
                  <a:cubicBezTo>
                    <a:pt x="40677" y="57490"/>
                    <a:pt x="40592" y="57525"/>
                    <a:pt x="40469" y="57553"/>
                  </a:cubicBezTo>
                  <a:lnTo>
                    <a:pt x="40469" y="57553"/>
                  </a:lnTo>
                  <a:cubicBezTo>
                    <a:pt x="40560" y="57515"/>
                    <a:pt x="40613" y="57490"/>
                    <a:pt x="40613" y="57490"/>
                  </a:cubicBezTo>
                  <a:close/>
                  <a:moveTo>
                    <a:pt x="59450" y="16667"/>
                  </a:moveTo>
                  <a:cubicBezTo>
                    <a:pt x="60923" y="18561"/>
                    <a:pt x="61554" y="20766"/>
                    <a:pt x="62286" y="22980"/>
                  </a:cubicBezTo>
                  <a:cubicBezTo>
                    <a:pt x="63549" y="27289"/>
                    <a:pt x="64710" y="31708"/>
                    <a:pt x="65863" y="36026"/>
                  </a:cubicBezTo>
                  <a:cubicBezTo>
                    <a:pt x="68809" y="48542"/>
                    <a:pt x="71755" y="60957"/>
                    <a:pt x="74600" y="73482"/>
                  </a:cubicBezTo>
                  <a:cubicBezTo>
                    <a:pt x="75232" y="75898"/>
                    <a:pt x="75652" y="78423"/>
                    <a:pt x="76073" y="80948"/>
                  </a:cubicBezTo>
                  <a:cubicBezTo>
                    <a:pt x="76174" y="81579"/>
                    <a:pt x="76073" y="82210"/>
                    <a:pt x="76073" y="84003"/>
                  </a:cubicBezTo>
                  <a:cubicBezTo>
                    <a:pt x="67968" y="61589"/>
                    <a:pt x="62396" y="39494"/>
                    <a:pt x="54400" y="18451"/>
                  </a:cubicBezTo>
                  <a:cubicBezTo>
                    <a:pt x="56184" y="16978"/>
                    <a:pt x="57657" y="16667"/>
                    <a:pt x="59450" y="16667"/>
                  </a:cubicBezTo>
                  <a:close/>
                  <a:moveTo>
                    <a:pt x="10943" y="38762"/>
                  </a:moveTo>
                  <a:cubicBezTo>
                    <a:pt x="11894" y="39915"/>
                    <a:pt x="12946" y="40967"/>
                    <a:pt x="13788" y="42128"/>
                  </a:cubicBezTo>
                  <a:cubicBezTo>
                    <a:pt x="23046" y="55065"/>
                    <a:pt x="32406" y="67800"/>
                    <a:pt x="39560" y="82000"/>
                  </a:cubicBezTo>
                  <a:cubicBezTo>
                    <a:pt x="41017" y="84913"/>
                    <a:pt x="42992" y="87522"/>
                    <a:pt x="43948" y="90632"/>
                  </a:cubicBezTo>
                  <a:lnTo>
                    <a:pt x="43948" y="90632"/>
                  </a:lnTo>
                  <a:cubicBezTo>
                    <a:pt x="43811" y="90641"/>
                    <a:pt x="43657" y="90656"/>
                    <a:pt x="43510" y="90656"/>
                  </a:cubicBezTo>
                  <a:cubicBezTo>
                    <a:pt x="43318" y="90656"/>
                    <a:pt x="43140" y="90629"/>
                    <a:pt x="43037" y="90526"/>
                  </a:cubicBezTo>
                  <a:cubicBezTo>
                    <a:pt x="42506" y="89895"/>
                    <a:pt x="41875" y="89154"/>
                    <a:pt x="41353" y="88422"/>
                  </a:cubicBezTo>
                  <a:cubicBezTo>
                    <a:pt x="38828" y="84946"/>
                    <a:pt x="36303" y="81369"/>
                    <a:pt x="33879" y="77791"/>
                  </a:cubicBezTo>
                  <a:cubicBezTo>
                    <a:pt x="26093" y="66327"/>
                    <a:pt x="17154" y="55697"/>
                    <a:pt x="7475" y="45706"/>
                  </a:cubicBezTo>
                  <a:cubicBezTo>
                    <a:pt x="6844" y="45074"/>
                    <a:pt x="6313" y="44334"/>
                    <a:pt x="5682" y="43601"/>
                  </a:cubicBezTo>
                  <a:cubicBezTo>
                    <a:pt x="6844" y="41388"/>
                    <a:pt x="8737" y="40024"/>
                    <a:pt x="10943" y="38762"/>
                  </a:cubicBezTo>
                  <a:close/>
                  <a:moveTo>
                    <a:pt x="44021" y="90774"/>
                  </a:moveTo>
                  <a:lnTo>
                    <a:pt x="44021" y="90774"/>
                  </a:lnTo>
                  <a:cubicBezTo>
                    <a:pt x="44770" y="91455"/>
                    <a:pt x="44813" y="92318"/>
                    <a:pt x="44564" y="93187"/>
                  </a:cubicBezTo>
                  <a:lnTo>
                    <a:pt x="44564" y="93187"/>
                  </a:lnTo>
                  <a:cubicBezTo>
                    <a:pt x="44083" y="92415"/>
                    <a:pt x="43621" y="91719"/>
                    <a:pt x="44021" y="90774"/>
                  </a:cubicBezTo>
                  <a:close/>
                  <a:moveTo>
                    <a:pt x="37069" y="4212"/>
                  </a:moveTo>
                  <a:cubicBezTo>
                    <a:pt x="39404" y="4212"/>
                    <a:pt x="41377" y="5156"/>
                    <a:pt x="42927" y="6878"/>
                  </a:cubicBezTo>
                  <a:cubicBezTo>
                    <a:pt x="44089" y="8250"/>
                    <a:pt x="45141" y="9824"/>
                    <a:pt x="45873" y="11406"/>
                  </a:cubicBezTo>
                  <a:cubicBezTo>
                    <a:pt x="47876" y="15404"/>
                    <a:pt x="49871" y="19504"/>
                    <a:pt x="51454" y="23712"/>
                  </a:cubicBezTo>
                  <a:cubicBezTo>
                    <a:pt x="53869" y="30345"/>
                    <a:pt x="55974" y="37078"/>
                    <a:pt x="58288" y="43702"/>
                  </a:cubicBezTo>
                  <a:cubicBezTo>
                    <a:pt x="63027" y="57591"/>
                    <a:pt x="67656" y="71479"/>
                    <a:pt x="72387" y="85266"/>
                  </a:cubicBezTo>
                  <a:cubicBezTo>
                    <a:pt x="74701" y="92100"/>
                    <a:pt x="76494" y="99154"/>
                    <a:pt x="78068" y="106199"/>
                  </a:cubicBezTo>
                  <a:cubicBezTo>
                    <a:pt x="78279" y="107360"/>
                    <a:pt x="78388" y="108623"/>
                    <a:pt x="78489" y="109675"/>
                  </a:cubicBezTo>
                  <a:cubicBezTo>
                    <a:pt x="77546" y="111670"/>
                    <a:pt x="76174" y="112722"/>
                    <a:pt x="74491" y="113673"/>
                  </a:cubicBezTo>
                  <a:cubicBezTo>
                    <a:pt x="74070" y="113252"/>
                    <a:pt x="73548" y="112932"/>
                    <a:pt x="73439" y="112411"/>
                  </a:cubicBezTo>
                  <a:cubicBezTo>
                    <a:pt x="67126" y="82109"/>
                    <a:pt x="57977" y="52650"/>
                    <a:pt x="45031" y="24453"/>
                  </a:cubicBezTo>
                  <a:cubicBezTo>
                    <a:pt x="42717" y="19403"/>
                    <a:pt x="40091" y="14453"/>
                    <a:pt x="37667" y="9403"/>
                  </a:cubicBezTo>
                  <a:cubicBezTo>
                    <a:pt x="36825" y="7829"/>
                    <a:pt x="35773" y="6356"/>
                    <a:pt x="35461" y="4353"/>
                  </a:cubicBezTo>
                  <a:cubicBezTo>
                    <a:pt x="36015" y="4258"/>
                    <a:pt x="36551" y="4212"/>
                    <a:pt x="37069" y="4212"/>
                  </a:cubicBezTo>
                  <a:close/>
                  <a:moveTo>
                    <a:pt x="24635" y="10402"/>
                  </a:moveTo>
                  <a:cubicBezTo>
                    <a:pt x="24915" y="10402"/>
                    <a:pt x="25192" y="10419"/>
                    <a:pt x="25462" y="10455"/>
                  </a:cubicBezTo>
                  <a:cubicBezTo>
                    <a:pt x="27145" y="11196"/>
                    <a:pt x="27777" y="12459"/>
                    <a:pt x="28517" y="13721"/>
                  </a:cubicBezTo>
                  <a:cubicBezTo>
                    <a:pt x="30302" y="17088"/>
                    <a:pt x="32196" y="20455"/>
                    <a:pt x="33778" y="23821"/>
                  </a:cubicBezTo>
                  <a:cubicBezTo>
                    <a:pt x="40192" y="36758"/>
                    <a:pt x="46824" y="49594"/>
                    <a:pt x="53979" y="62119"/>
                  </a:cubicBezTo>
                  <a:cubicBezTo>
                    <a:pt x="54189" y="62641"/>
                    <a:pt x="54501" y="63062"/>
                    <a:pt x="54711" y="63592"/>
                  </a:cubicBezTo>
                  <a:cubicBezTo>
                    <a:pt x="58288" y="69484"/>
                    <a:pt x="60813" y="75797"/>
                    <a:pt x="62497" y="82530"/>
                  </a:cubicBezTo>
                  <a:cubicBezTo>
                    <a:pt x="65022" y="91999"/>
                    <a:pt x="67757" y="101258"/>
                    <a:pt x="70392" y="110727"/>
                  </a:cubicBezTo>
                  <a:cubicBezTo>
                    <a:pt x="70703" y="111880"/>
                    <a:pt x="70813" y="113143"/>
                    <a:pt x="71124" y="114725"/>
                  </a:cubicBezTo>
                  <a:cubicBezTo>
                    <a:pt x="70282" y="114936"/>
                    <a:pt x="69971" y="115037"/>
                    <a:pt x="69441" y="115247"/>
                  </a:cubicBezTo>
                  <a:cubicBezTo>
                    <a:pt x="69020" y="114304"/>
                    <a:pt x="68498" y="113463"/>
                    <a:pt x="68178" y="112411"/>
                  </a:cubicBezTo>
                  <a:cubicBezTo>
                    <a:pt x="61764" y="94205"/>
                    <a:pt x="54501" y="76318"/>
                    <a:pt x="46614" y="58643"/>
                  </a:cubicBezTo>
                  <a:cubicBezTo>
                    <a:pt x="42296" y="48862"/>
                    <a:pt x="37145" y="39603"/>
                    <a:pt x="31143" y="30766"/>
                  </a:cubicBezTo>
                  <a:cubicBezTo>
                    <a:pt x="27886" y="25816"/>
                    <a:pt x="24519" y="20876"/>
                    <a:pt x="21253" y="15926"/>
                  </a:cubicBezTo>
                  <a:cubicBezTo>
                    <a:pt x="20622" y="14874"/>
                    <a:pt x="19991" y="13721"/>
                    <a:pt x="19259" y="12560"/>
                  </a:cubicBezTo>
                  <a:cubicBezTo>
                    <a:pt x="19780" y="12139"/>
                    <a:pt x="20100" y="11718"/>
                    <a:pt x="20521" y="11507"/>
                  </a:cubicBezTo>
                  <a:cubicBezTo>
                    <a:pt x="21825" y="10810"/>
                    <a:pt x="23279" y="10402"/>
                    <a:pt x="24635" y="10402"/>
                  </a:cubicBezTo>
                  <a:close/>
                  <a:moveTo>
                    <a:pt x="9369" y="21296"/>
                  </a:moveTo>
                  <a:cubicBezTo>
                    <a:pt x="10210" y="21928"/>
                    <a:pt x="11052" y="22349"/>
                    <a:pt x="11574" y="22980"/>
                  </a:cubicBezTo>
                  <a:cubicBezTo>
                    <a:pt x="12836" y="24343"/>
                    <a:pt x="13998" y="25715"/>
                    <a:pt x="15151" y="27079"/>
                  </a:cubicBezTo>
                  <a:cubicBezTo>
                    <a:pt x="21885" y="35605"/>
                    <a:pt x="28096" y="44443"/>
                    <a:pt x="33988" y="53592"/>
                  </a:cubicBezTo>
                  <a:cubicBezTo>
                    <a:pt x="39771" y="62641"/>
                    <a:pt x="45562" y="71899"/>
                    <a:pt x="51344" y="80948"/>
                  </a:cubicBezTo>
                  <a:cubicBezTo>
                    <a:pt x="53558" y="84525"/>
                    <a:pt x="55553" y="88102"/>
                    <a:pt x="57135" y="91999"/>
                  </a:cubicBezTo>
                  <a:cubicBezTo>
                    <a:pt x="59660" y="98413"/>
                    <a:pt x="62286" y="104726"/>
                    <a:pt x="64811" y="111039"/>
                  </a:cubicBezTo>
                  <a:cubicBezTo>
                    <a:pt x="65342" y="112411"/>
                    <a:pt x="66074" y="113673"/>
                    <a:pt x="65443" y="115247"/>
                  </a:cubicBezTo>
                  <a:cubicBezTo>
                    <a:pt x="64805" y="115542"/>
                    <a:pt x="64166" y="115631"/>
                    <a:pt x="63515" y="115631"/>
                  </a:cubicBezTo>
                  <a:cubicBezTo>
                    <a:pt x="62774" y="115631"/>
                    <a:pt x="62018" y="115516"/>
                    <a:pt x="61234" y="115458"/>
                  </a:cubicBezTo>
                  <a:cubicBezTo>
                    <a:pt x="60923" y="115037"/>
                    <a:pt x="60502" y="114725"/>
                    <a:pt x="60182" y="114304"/>
                  </a:cubicBezTo>
                  <a:cubicBezTo>
                    <a:pt x="53979" y="102411"/>
                    <a:pt x="47767" y="90627"/>
                    <a:pt x="41564" y="78743"/>
                  </a:cubicBezTo>
                  <a:cubicBezTo>
                    <a:pt x="34931" y="65907"/>
                    <a:pt x="27044" y="53803"/>
                    <a:pt x="18838" y="42019"/>
                  </a:cubicBezTo>
                  <a:cubicBezTo>
                    <a:pt x="15681" y="37499"/>
                    <a:pt x="12104" y="33501"/>
                    <a:pt x="8737" y="29183"/>
                  </a:cubicBezTo>
                  <a:cubicBezTo>
                    <a:pt x="7475" y="27710"/>
                    <a:pt x="6212" y="26136"/>
                    <a:pt x="4630" y="24133"/>
                  </a:cubicBezTo>
                  <a:cubicBezTo>
                    <a:pt x="6524" y="22980"/>
                    <a:pt x="7896" y="22239"/>
                    <a:pt x="9369" y="21296"/>
                  </a:cubicBezTo>
                  <a:close/>
                  <a:moveTo>
                    <a:pt x="80172" y="114826"/>
                  </a:moveTo>
                  <a:cubicBezTo>
                    <a:pt x="80593" y="115037"/>
                    <a:pt x="81014" y="115146"/>
                    <a:pt x="81123" y="115357"/>
                  </a:cubicBezTo>
                  <a:cubicBezTo>
                    <a:pt x="81435" y="115988"/>
                    <a:pt x="81755" y="116720"/>
                    <a:pt x="81965" y="117351"/>
                  </a:cubicBezTo>
                  <a:cubicBezTo>
                    <a:pt x="84490" y="127140"/>
                    <a:pt x="86594" y="137131"/>
                    <a:pt x="88168" y="147021"/>
                  </a:cubicBezTo>
                  <a:cubicBezTo>
                    <a:pt x="89431" y="155018"/>
                    <a:pt x="91855" y="162492"/>
                    <a:pt x="95222" y="169747"/>
                  </a:cubicBezTo>
                  <a:cubicBezTo>
                    <a:pt x="96484" y="172382"/>
                    <a:pt x="97537" y="175008"/>
                    <a:pt x="98589" y="177743"/>
                  </a:cubicBezTo>
                  <a:cubicBezTo>
                    <a:pt x="99641" y="180479"/>
                    <a:pt x="99851" y="183324"/>
                    <a:pt x="99321" y="186270"/>
                  </a:cubicBezTo>
                  <a:cubicBezTo>
                    <a:pt x="98337" y="192197"/>
                    <a:pt x="93054" y="196438"/>
                    <a:pt x="87340" y="196438"/>
                  </a:cubicBezTo>
                  <a:cubicBezTo>
                    <a:pt x="86360" y="196438"/>
                    <a:pt x="85367" y="196313"/>
                    <a:pt x="84381" y="196050"/>
                  </a:cubicBezTo>
                  <a:cubicBezTo>
                    <a:pt x="81334" y="195209"/>
                    <a:pt x="79331" y="193104"/>
                    <a:pt x="78699" y="190058"/>
                  </a:cubicBezTo>
                  <a:cubicBezTo>
                    <a:pt x="78068" y="186901"/>
                    <a:pt x="77757" y="183635"/>
                    <a:pt x="78068" y="180378"/>
                  </a:cubicBezTo>
                  <a:cubicBezTo>
                    <a:pt x="78489" y="175429"/>
                    <a:pt x="78279" y="170589"/>
                    <a:pt x="77546" y="165749"/>
                  </a:cubicBezTo>
                  <a:cubicBezTo>
                    <a:pt x="76915" y="161962"/>
                    <a:pt x="76284" y="158283"/>
                    <a:pt x="75442" y="154597"/>
                  </a:cubicBezTo>
                  <a:cubicBezTo>
                    <a:pt x="73548" y="146811"/>
                    <a:pt x="71234" y="139236"/>
                    <a:pt x="67757" y="132081"/>
                  </a:cubicBezTo>
                  <a:cubicBezTo>
                    <a:pt x="66495" y="129245"/>
                    <a:pt x="64921" y="126610"/>
                    <a:pt x="63549" y="123875"/>
                  </a:cubicBezTo>
                  <a:cubicBezTo>
                    <a:pt x="63027" y="122822"/>
                    <a:pt x="62076" y="121770"/>
                    <a:pt x="62918" y="120196"/>
                  </a:cubicBezTo>
                  <a:cubicBezTo>
                    <a:pt x="63692" y="120196"/>
                    <a:pt x="64511" y="120148"/>
                    <a:pt x="65345" y="120148"/>
                  </a:cubicBezTo>
                  <a:cubicBezTo>
                    <a:pt x="65762" y="120148"/>
                    <a:pt x="66183" y="120160"/>
                    <a:pt x="66604" y="120196"/>
                  </a:cubicBezTo>
                  <a:cubicBezTo>
                    <a:pt x="66945" y="120212"/>
                    <a:pt x="67283" y="120220"/>
                    <a:pt x="67618" y="120220"/>
                  </a:cubicBezTo>
                  <a:cubicBezTo>
                    <a:pt x="71723" y="120220"/>
                    <a:pt x="75376" y="119007"/>
                    <a:pt x="78489" y="116089"/>
                  </a:cubicBezTo>
                  <a:cubicBezTo>
                    <a:pt x="79019" y="115567"/>
                    <a:pt x="79650" y="115247"/>
                    <a:pt x="80172" y="114826"/>
                  </a:cubicBezTo>
                  <a:close/>
                  <a:moveTo>
                    <a:pt x="35768" y="1"/>
                  </a:moveTo>
                  <a:cubicBezTo>
                    <a:pt x="34456" y="1"/>
                    <a:pt x="33130" y="228"/>
                    <a:pt x="31775" y="986"/>
                  </a:cubicBezTo>
                  <a:cubicBezTo>
                    <a:pt x="31564" y="1727"/>
                    <a:pt x="31143" y="2459"/>
                    <a:pt x="30933" y="3090"/>
                  </a:cubicBezTo>
                  <a:cubicBezTo>
                    <a:pt x="31884" y="8040"/>
                    <a:pt x="35352" y="11617"/>
                    <a:pt x="36404" y="16137"/>
                  </a:cubicBezTo>
                  <a:cubicBezTo>
                    <a:pt x="35945" y="16601"/>
                    <a:pt x="35565" y="16897"/>
                    <a:pt x="35034" y="16897"/>
                  </a:cubicBezTo>
                  <a:cubicBezTo>
                    <a:pt x="34718" y="16897"/>
                    <a:pt x="34349" y="16793"/>
                    <a:pt x="33879" y="16558"/>
                  </a:cubicBezTo>
                  <a:cubicBezTo>
                    <a:pt x="33458" y="15825"/>
                    <a:pt x="32827" y="14773"/>
                    <a:pt x="32196" y="13721"/>
                  </a:cubicBezTo>
                  <a:cubicBezTo>
                    <a:pt x="31143" y="12038"/>
                    <a:pt x="30091" y="10354"/>
                    <a:pt x="28938" y="8671"/>
                  </a:cubicBezTo>
                  <a:cubicBezTo>
                    <a:pt x="28307" y="7619"/>
                    <a:pt x="27356" y="6777"/>
                    <a:pt x="25571" y="6356"/>
                  </a:cubicBezTo>
                  <a:cubicBezTo>
                    <a:pt x="21994" y="7198"/>
                    <a:pt x="17676" y="7088"/>
                    <a:pt x="14629" y="10354"/>
                  </a:cubicBezTo>
                  <a:cubicBezTo>
                    <a:pt x="14520" y="11087"/>
                    <a:pt x="14419" y="11617"/>
                    <a:pt x="14520" y="12139"/>
                  </a:cubicBezTo>
                  <a:cubicBezTo>
                    <a:pt x="14629" y="12879"/>
                    <a:pt x="14840" y="13511"/>
                    <a:pt x="15151" y="14142"/>
                  </a:cubicBezTo>
                  <a:cubicBezTo>
                    <a:pt x="16203" y="15926"/>
                    <a:pt x="17255" y="17509"/>
                    <a:pt x="18308" y="19192"/>
                  </a:cubicBezTo>
                  <a:cubicBezTo>
                    <a:pt x="18728" y="19823"/>
                    <a:pt x="19259" y="20345"/>
                    <a:pt x="18728" y="21507"/>
                  </a:cubicBezTo>
                  <a:cubicBezTo>
                    <a:pt x="18097" y="21818"/>
                    <a:pt x="17154" y="22349"/>
                    <a:pt x="16203" y="22769"/>
                  </a:cubicBezTo>
                  <a:cubicBezTo>
                    <a:pt x="13788" y="21086"/>
                    <a:pt x="12735" y="17719"/>
                    <a:pt x="9158" y="17509"/>
                  </a:cubicBezTo>
                  <a:cubicBezTo>
                    <a:pt x="6002" y="18451"/>
                    <a:pt x="3157" y="20345"/>
                    <a:pt x="632" y="22349"/>
                  </a:cubicBezTo>
                  <a:cubicBezTo>
                    <a:pt x="1" y="25084"/>
                    <a:pt x="1" y="25395"/>
                    <a:pt x="1263" y="26978"/>
                  </a:cubicBezTo>
                  <a:cubicBezTo>
                    <a:pt x="3056" y="29293"/>
                    <a:pt x="5051" y="31397"/>
                    <a:pt x="6844" y="33602"/>
                  </a:cubicBezTo>
                  <a:cubicBezTo>
                    <a:pt x="7365" y="34343"/>
                    <a:pt x="7786" y="35075"/>
                    <a:pt x="8207" y="35917"/>
                  </a:cubicBezTo>
                  <a:cubicBezTo>
                    <a:pt x="6103" y="38442"/>
                    <a:pt x="3157" y="39814"/>
                    <a:pt x="1263" y="42549"/>
                  </a:cubicBezTo>
                  <a:cubicBezTo>
                    <a:pt x="952" y="44233"/>
                    <a:pt x="1263" y="45495"/>
                    <a:pt x="2105" y="46438"/>
                  </a:cubicBezTo>
                  <a:cubicBezTo>
                    <a:pt x="3157" y="47701"/>
                    <a:pt x="4318" y="48862"/>
                    <a:pt x="5371" y="50015"/>
                  </a:cubicBezTo>
                  <a:cubicBezTo>
                    <a:pt x="12525" y="57490"/>
                    <a:pt x="19780" y="64854"/>
                    <a:pt x="25992" y="73061"/>
                  </a:cubicBezTo>
                  <a:cubicBezTo>
                    <a:pt x="33357" y="82951"/>
                    <a:pt x="40613" y="92841"/>
                    <a:pt x="47977" y="102731"/>
                  </a:cubicBezTo>
                  <a:cubicBezTo>
                    <a:pt x="51555" y="107672"/>
                    <a:pt x="55132" y="112722"/>
                    <a:pt x="58187" y="117040"/>
                  </a:cubicBezTo>
                  <a:cubicBezTo>
                    <a:pt x="60182" y="121981"/>
                    <a:pt x="61975" y="126189"/>
                    <a:pt x="63658" y="130297"/>
                  </a:cubicBezTo>
                  <a:cubicBezTo>
                    <a:pt x="64289" y="131980"/>
                    <a:pt x="64921" y="133664"/>
                    <a:pt x="65552" y="135448"/>
                  </a:cubicBezTo>
                  <a:cubicBezTo>
                    <a:pt x="68809" y="144606"/>
                    <a:pt x="70602" y="154285"/>
                    <a:pt x="72075" y="163855"/>
                  </a:cubicBezTo>
                  <a:cubicBezTo>
                    <a:pt x="72807" y="169326"/>
                    <a:pt x="73127" y="174696"/>
                    <a:pt x="72496" y="180168"/>
                  </a:cubicBezTo>
                  <a:cubicBezTo>
                    <a:pt x="72075" y="183215"/>
                    <a:pt x="72387" y="186270"/>
                    <a:pt x="72917" y="189317"/>
                  </a:cubicBezTo>
                  <a:cubicBezTo>
                    <a:pt x="73759" y="194577"/>
                    <a:pt x="76494" y="198264"/>
                    <a:pt x="81334" y="200368"/>
                  </a:cubicBezTo>
                  <a:cubicBezTo>
                    <a:pt x="82176" y="200789"/>
                    <a:pt x="83118" y="200789"/>
                    <a:pt x="83539" y="201841"/>
                  </a:cubicBezTo>
                  <a:cubicBezTo>
                    <a:pt x="83438" y="204366"/>
                    <a:pt x="81123" y="206260"/>
                    <a:pt x="81435" y="208785"/>
                  </a:cubicBezTo>
                  <a:cubicBezTo>
                    <a:pt x="81856" y="208996"/>
                    <a:pt x="82176" y="209097"/>
                    <a:pt x="82487" y="209206"/>
                  </a:cubicBezTo>
                  <a:cubicBezTo>
                    <a:pt x="84280" y="208045"/>
                    <a:pt x="84591" y="205419"/>
                    <a:pt x="86906" y="204467"/>
                  </a:cubicBezTo>
                  <a:cubicBezTo>
                    <a:pt x="87226" y="205730"/>
                    <a:pt x="87537" y="206892"/>
                    <a:pt x="87857" y="207944"/>
                  </a:cubicBezTo>
                  <a:cubicBezTo>
                    <a:pt x="88379" y="208045"/>
                    <a:pt x="88699" y="208154"/>
                    <a:pt x="89221" y="208255"/>
                  </a:cubicBezTo>
                  <a:cubicBezTo>
                    <a:pt x="90483" y="206050"/>
                    <a:pt x="89751" y="202893"/>
                    <a:pt x="91645" y="200680"/>
                  </a:cubicBezTo>
                  <a:cubicBezTo>
                    <a:pt x="93850" y="202262"/>
                    <a:pt x="93850" y="205520"/>
                    <a:pt x="96695" y="206361"/>
                  </a:cubicBezTo>
                  <a:cubicBezTo>
                    <a:pt x="96796" y="205730"/>
                    <a:pt x="96905" y="205099"/>
                    <a:pt x="96796" y="204678"/>
                  </a:cubicBezTo>
                  <a:cubicBezTo>
                    <a:pt x="96274" y="203104"/>
                    <a:pt x="95643" y="201631"/>
                    <a:pt x="95222" y="200158"/>
                  </a:cubicBezTo>
                  <a:cubicBezTo>
                    <a:pt x="95112" y="199948"/>
                    <a:pt x="95432" y="199527"/>
                    <a:pt x="95744" y="198996"/>
                  </a:cubicBezTo>
                  <a:cubicBezTo>
                    <a:pt x="96905" y="199948"/>
                    <a:pt x="97957" y="200890"/>
                    <a:pt x="99111" y="201732"/>
                  </a:cubicBezTo>
                  <a:cubicBezTo>
                    <a:pt x="100483" y="202893"/>
                    <a:pt x="101955" y="203946"/>
                    <a:pt x="103428" y="204998"/>
                  </a:cubicBezTo>
                  <a:cubicBezTo>
                    <a:pt x="103442" y="205012"/>
                    <a:pt x="103462" y="205018"/>
                    <a:pt x="103487" y="205018"/>
                  </a:cubicBezTo>
                  <a:cubicBezTo>
                    <a:pt x="103646" y="205018"/>
                    <a:pt x="104023" y="204772"/>
                    <a:pt x="104481" y="204678"/>
                  </a:cubicBezTo>
                  <a:cubicBezTo>
                    <a:pt x="104060" y="202994"/>
                    <a:pt x="102587" y="202153"/>
                    <a:pt x="101535" y="201000"/>
                  </a:cubicBezTo>
                  <a:cubicBezTo>
                    <a:pt x="100483" y="199527"/>
                    <a:pt x="98799" y="198576"/>
                    <a:pt x="98168" y="196682"/>
                  </a:cubicBezTo>
                  <a:lnTo>
                    <a:pt x="100693" y="193214"/>
                  </a:lnTo>
                  <a:cubicBezTo>
                    <a:pt x="102797" y="190058"/>
                    <a:pt x="103740" y="186691"/>
                    <a:pt x="103740" y="182903"/>
                  </a:cubicBezTo>
                  <a:cubicBezTo>
                    <a:pt x="103740" y="179427"/>
                    <a:pt x="103109" y="176060"/>
                    <a:pt x="101745" y="172904"/>
                  </a:cubicBezTo>
                  <a:cubicBezTo>
                    <a:pt x="100794" y="170379"/>
                    <a:pt x="99851" y="167853"/>
                    <a:pt x="98690" y="165438"/>
                  </a:cubicBezTo>
                  <a:cubicBezTo>
                    <a:pt x="95011" y="157652"/>
                    <a:pt x="92377" y="149656"/>
                    <a:pt x="91114" y="141129"/>
                  </a:cubicBezTo>
                  <a:cubicBezTo>
                    <a:pt x="90904" y="139867"/>
                    <a:pt x="90694" y="138604"/>
                    <a:pt x="90483" y="137451"/>
                  </a:cubicBezTo>
                  <a:cubicBezTo>
                    <a:pt x="89221" y="130297"/>
                    <a:pt x="87958" y="123142"/>
                    <a:pt x="84381" y="117250"/>
                  </a:cubicBezTo>
                  <a:cubicBezTo>
                    <a:pt x="83859" y="112411"/>
                    <a:pt x="83329" y="108093"/>
                    <a:pt x="82807" y="103783"/>
                  </a:cubicBezTo>
                  <a:cubicBezTo>
                    <a:pt x="81544" y="91578"/>
                    <a:pt x="79541" y="79475"/>
                    <a:pt x="76806" y="67481"/>
                  </a:cubicBezTo>
                  <a:cubicBezTo>
                    <a:pt x="74070" y="55486"/>
                    <a:pt x="71023" y="43601"/>
                    <a:pt x="68077" y="31607"/>
                  </a:cubicBezTo>
                  <a:cubicBezTo>
                    <a:pt x="66916" y="27079"/>
                    <a:pt x="65653" y="22559"/>
                    <a:pt x="64390" y="18031"/>
                  </a:cubicBezTo>
                  <a:cubicBezTo>
                    <a:pt x="63658" y="15825"/>
                    <a:pt x="63027" y="13511"/>
                    <a:pt x="61234" y="11928"/>
                  </a:cubicBezTo>
                  <a:cubicBezTo>
                    <a:pt x="60596" y="11672"/>
                    <a:pt x="59992" y="11573"/>
                    <a:pt x="59407" y="11573"/>
                  </a:cubicBezTo>
                  <a:cubicBezTo>
                    <a:pt x="58550" y="11573"/>
                    <a:pt x="57736" y="11787"/>
                    <a:pt x="56925" y="12038"/>
                  </a:cubicBezTo>
                  <a:cubicBezTo>
                    <a:pt x="55688" y="12476"/>
                    <a:pt x="54522" y="13288"/>
                    <a:pt x="53059" y="13288"/>
                  </a:cubicBezTo>
                  <a:cubicBezTo>
                    <a:pt x="52780" y="13288"/>
                    <a:pt x="52490" y="13258"/>
                    <a:pt x="52186" y="13191"/>
                  </a:cubicBezTo>
                  <a:cubicBezTo>
                    <a:pt x="51344" y="11617"/>
                    <a:pt x="50502" y="10034"/>
                    <a:pt x="49560" y="8460"/>
                  </a:cubicBezTo>
                  <a:cubicBezTo>
                    <a:pt x="48398" y="6457"/>
                    <a:pt x="47035" y="4563"/>
                    <a:pt x="45242" y="2989"/>
                  </a:cubicBezTo>
                  <a:cubicBezTo>
                    <a:pt x="43558" y="1516"/>
                    <a:pt x="41665" y="675"/>
                    <a:pt x="39459" y="355"/>
                  </a:cubicBezTo>
                  <a:cubicBezTo>
                    <a:pt x="38233" y="204"/>
                    <a:pt x="37007" y="1"/>
                    <a:pt x="35768" y="1"/>
                  </a:cubicBezTo>
                  <a:close/>
                </a:path>
              </a:pathLst>
            </a:custGeom>
            <a:solidFill>
              <a:srgbClr val="DBE8B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ge3f4eb68f8_3_5673"/>
            <p:cNvSpPr/>
            <p:nvPr/>
          </p:nvSpPr>
          <p:spPr>
            <a:xfrm flipH="1" rot="-8669308">
              <a:off x="8319189" y="3234673"/>
              <a:ext cx="1222671" cy="2400566"/>
            </a:xfrm>
            <a:custGeom>
              <a:rect b="b" l="l" r="r" t="t"/>
              <a:pathLst>
                <a:path extrusionOk="0" h="104705" w="53329">
                  <a:moveTo>
                    <a:pt x="44517" y="0"/>
                  </a:moveTo>
                  <a:cubicBezTo>
                    <a:pt x="43945" y="174"/>
                    <a:pt x="43318" y="114"/>
                    <a:pt x="42686" y="174"/>
                  </a:cubicBezTo>
                  <a:cubicBezTo>
                    <a:pt x="40626" y="343"/>
                    <a:pt x="38566" y="632"/>
                    <a:pt x="36566" y="1144"/>
                  </a:cubicBezTo>
                  <a:cubicBezTo>
                    <a:pt x="31357" y="2348"/>
                    <a:pt x="26495" y="4294"/>
                    <a:pt x="21918" y="6926"/>
                  </a:cubicBezTo>
                  <a:cubicBezTo>
                    <a:pt x="16654" y="9842"/>
                    <a:pt x="11962" y="13504"/>
                    <a:pt x="8011" y="18026"/>
                  </a:cubicBezTo>
                  <a:cubicBezTo>
                    <a:pt x="5379" y="21057"/>
                    <a:pt x="3264" y="24435"/>
                    <a:pt x="1891" y="28211"/>
                  </a:cubicBezTo>
                  <a:cubicBezTo>
                    <a:pt x="458" y="32043"/>
                    <a:pt x="1" y="36048"/>
                    <a:pt x="687" y="40113"/>
                  </a:cubicBezTo>
                  <a:cubicBezTo>
                    <a:pt x="1205" y="43088"/>
                    <a:pt x="1717" y="46004"/>
                    <a:pt x="2006" y="48980"/>
                  </a:cubicBezTo>
                  <a:cubicBezTo>
                    <a:pt x="2349" y="51955"/>
                    <a:pt x="2518" y="54930"/>
                    <a:pt x="2578" y="57906"/>
                  </a:cubicBezTo>
                  <a:cubicBezTo>
                    <a:pt x="2633" y="60025"/>
                    <a:pt x="2692" y="62140"/>
                    <a:pt x="2692" y="64259"/>
                  </a:cubicBezTo>
                  <a:cubicBezTo>
                    <a:pt x="2692" y="69523"/>
                    <a:pt x="2578" y="74788"/>
                    <a:pt x="2747" y="80107"/>
                  </a:cubicBezTo>
                  <a:cubicBezTo>
                    <a:pt x="2807" y="82341"/>
                    <a:pt x="2976" y="84629"/>
                    <a:pt x="3205" y="86859"/>
                  </a:cubicBezTo>
                  <a:cubicBezTo>
                    <a:pt x="3548" y="89665"/>
                    <a:pt x="4065" y="92352"/>
                    <a:pt x="5036" y="94984"/>
                  </a:cubicBezTo>
                  <a:cubicBezTo>
                    <a:pt x="6066" y="97730"/>
                    <a:pt x="7499" y="100133"/>
                    <a:pt x="9787" y="102079"/>
                  </a:cubicBezTo>
                  <a:cubicBezTo>
                    <a:pt x="11046" y="103168"/>
                    <a:pt x="12474" y="103969"/>
                    <a:pt x="14022" y="104596"/>
                  </a:cubicBezTo>
                  <a:cubicBezTo>
                    <a:pt x="14101" y="104638"/>
                    <a:pt x="14180" y="104705"/>
                    <a:pt x="14259" y="104705"/>
                  </a:cubicBezTo>
                  <a:cubicBezTo>
                    <a:pt x="14294" y="104705"/>
                    <a:pt x="14329" y="104691"/>
                    <a:pt x="14365" y="104656"/>
                  </a:cubicBezTo>
                  <a:cubicBezTo>
                    <a:pt x="14594" y="104427"/>
                    <a:pt x="14708" y="104084"/>
                    <a:pt x="14708" y="103795"/>
                  </a:cubicBezTo>
                  <a:cubicBezTo>
                    <a:pt x="14763" y="103567"/>
                    <a:pt x="14479" y="103567"/>
                    <a:pt x="14305" y="103452"/>
                  </a:cubicBezTo>
                  <a:cubicBezTo>
                    <a:pt x="11504" y="102308"/>
                    <a:pt x="9270" y="100422"/>
                    <a:pt x="7668" y="97845"/>
                  </a:cubicBezTo>
                  <a:cubicBezTo>
                    <a:pt x="6295" y="95615"/>
                    <a:pt x="5494" y="93153"/>
                    <a:pt x="4981" y="90635"/>
                  </a:cubicBezTo>
                  <a:cubicBezTo>
                    <a:pt x="4120" y="86575"/>
                    <a:pt x="3951" y="82455"/>
                    <a:pt x="3837" y="78335"/>
                  </a:cubicBezTo>
                  <a:cubicBezTo>
                    <a:pt x="3777" y="75873"/>
                    <a:pt x="3837" y="73355"/>
                    <a:pt x="3837" y="70897"/>
                  </a:cubicBezTo>
                  <a:cubicBezTo>
                    <a:pt x="3837" y="66145"/>
                    <a:pt x="3892" y="61398"/>
                    <a:pt x="3722" y="56647"/>
                  </a:cubicBezTo>
                  <a:cubicBezTo>
                    <a:pt x="3608" y="54074"/>
                    <a:pt x="3434" y="51442"/>
                    <a:pt x="3150" y="48810"/>
                  </a:cubicBezTo>
                  <a:cubicBezTo>
                    <a:pt x="2921" y="46119"/>
                    <a:pt x="2518" y="43372"/>
                    <a:pt x="1946" y="40740"/>
                  </a:cubicBezTo>
                  <a:cubicBezTo>
                    <a:pt x="1548" y="38566"/>
                    <a:pt x="1433" y="36391"/>
                    <a:pt x="1662" y="34217"/>
                  </a:cubicBezTo>
                  <a:cubicBezTo>
                    <a:pt x="2006" y="30614"/>
                    <a:pt x="3205" y="27296"/>
                    <a:pt x="5036" y="24206"/>
                  </a:cubicBezTo>
                  <a:cubicBezTo>
                    <a:pt x="7499" y="19972"/>
                    <a:pt x="10758" y="16424"/>
                    <a:pt x="14594" y="13334"/>
                  </a:cubicBezTo>
                  <a:cubicBezTo>
                    <a:pt x="18082" y="10414"/>
                    <a:pt x="21858" y="8070"/>
                    <a:pt x="25978" y="6125"/>
                  </a:cubicBezTo>
                  <a:cubicBezTo>
                    <a:pt x="29068" y="4637"/>
                    <a:pt x="32332" y="3378"/>
                    <a:pt x="35705" y="2518"/>
                  </a:cubicBezTo>
                  <a:cubicBezTo>
                    <a:pt x="38054" y="1891"/>
                    <a:pt x="40512" y="1488"/>
                    <a:pt x="42974" y="1318"/>
                  </a:cubicBezTo>
                  <a:cubicBezTo>
                    <a:pt x="43803" y="1261"/>
                    <a:pt x="44646" y="1232"/>
                    <a:pt x="45497" y="1232"/>
                  </a:cubicBezTo>
                  <a:cubicBezTo>
                    <a:pt x="46348" y="1232"/>
                    <a:pt x="47206" y="1261"/>
                    <a:pt x="48065" y="1318"/>
                  </a:cubicBezTo>
                  <a:cubicBezTo>
                    <a:pt x="49612" y="1488"/>
                    <a:pt x="51154" y="1831"/>
                    <a:pt x="52642" y="2348"/>
                  </a:cubicBezTo>
                  <a:cubicBezTo>
                    <a:pt x="52696" y="2361"/>
                    <a:pt x="52743" y="2368"/>
                    <a:pt x="52785" y="2368"/>
                  </a:cubicBezTo>
                  <a:cubicBezTo>
                    <a:pt x="52921" y="2368"/>
                    <a:pt x="52999" y="2295"/>
                    <a:pt x="53045" y="2119"/>
                  </a:cubicBezTo>
                  <a:cubicBezTo>
                    <a:pt x="53100" y="2005"/>
                    <a:pt x="53159" y="1945"/>
                    <a:pt x="53159" y="1831"/>
                  </a:cubicBezTo>
                  <a:cubicBezTo>
                    <a:pt x="53329" y="1373"/>
                    <a:pt x="53329" y="1373"/>
                    <a:pt x="52871" y="1204"/>
                  </a:cubicBezTo>
                  <a:cubicBezTo>
                    <a:pt x="51214" y="632"/>
                    <a:pt x="49552" y="343"/>
                    <a:pt x="47836" y="174"/>
                  </a:cubicBezTo>
                  <a:cubicBezTo>
                    <a:pt x="47209" y="114"/>
                    <a:pt x="46577" y="174"/>
                    <a:pt x="45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ge3f4eb68f8_3_5673"/>
            <p:cNvSpPr/>
            <p:nvPr/>
          </p:nvSpPr>
          <p:spPr>
            <a:xfrm flipH="1" rot="-8669308">
              <a:off x="8499509" y="3341996"/>
              <a:ext cx="1176702" cy="2212496"/>
            </a:xfrm>
            <a:custGeom>
              <a:rect b="b" l="l" r="r" t="t"/>
              <a:pathLst>
                <a:path extrusionOk="0" h="96502" w="51324">
                  <a:moveTo>
                    <a:pt x="43557" y="0"/>
                  </a:moveTo>
                  <a:cubicBezTo>
                    <a:pt x="42004" y="0"/>
                    <a:pt x="40450" y="127"/>
                    <a:pt x="38909" y="340"/>
                  </a:cubicBezTo>
                  <a:cubicBezTo>
                    <a:pt x="33815" y="1141"/>
                    <a:pt x="29008" y="2798"/>
                    <a:pt x="24431" y="5087"/>
                  </a:cubicBezTo>
                  <a:cubicBezTo>
                    <a:pt x="21629" y="6405"/>
                    <a:pt x="18997" y="8007"/>
                    <a:pt x="16479" y="9779"/>
                  </a:cubicBezTo>
                  <a:cubicBezTo>
                    <a:pt x="12644" y="12470"/>
                    <a:pt x="9155" y="15560"/>
                    <a:pt x="6180" y="19222"/>
                  </a:cubicBezTo>
                  <a:cubicBezTo>
                    <a:pt x="3832" y="22197"/>
                    <a:pt x="1886" y="25457"/>
                    <a:pt x="856" y="29119"/>
                  </a:cubicBezTo>
                  <a:cubicBezTo>
                    <a:pt x="229" y="31407"/>
                    <a:pt x="0" y="33696"/>
                    <a:pt x="344" y="35985"/>
                  </a:cubicBezTo>
                  <a:cubicBezTo>
                    <a:pt x="687" y="38274"/>
                    <a:pt x="1030" y="40562"/>
                    <a:pt x="1259" y="42851"/>
                  </a:cubicBezTo>
                  <a:cubicBezTo>
                    <a:pt x="1603" y="45827"/>
                    <a:pt x="1717" y="48802"/>
                    <a:pt x="1772" y="51777"/>
                  </a:cubicBezTo>
                  <a:cubicBezTo>
                    <a:pt x="1831" y="53668"/>
                    <a:pt x="1772" y="55613"/>
                    <a:pt x="1717" y="57499"/>
                  </a:cubicBezTo>
                  <a:cubicBezTo>
                    <a:pt x="1657" y="59559"/>
                    <a:pt x="1603" y="61564"/>
                    <a:pt x="1603" y="63624"/>
                  </a:cubicBezTo>
                  <a:cubicBezTo>
                    <a:pt x="1543" y="65684"/>
                    <a:pt x="1429" y="67799"/>
                    <a:pt x="1488" y="69689"/>
                  </a:cubicBezTo>
                  <a:cubicBezTo>
                    <a:pt x="1429" y="72720"/>
                    <a:pt x="1543" y="75581"/>
                    <a:pt x="1831" y="78387"/>
                  </a:cubicBezTo>
                  <a:cubicBezTo>
                    <a:pt x="2175" y="81188"/>
                    <a:pt x="2687" y="83880"/>
                    <a:pt x="3662" y="86512"/>
                  </a:cubicBezTo>
                  <a:cubicBezTo>
                    <a:pt x="5036" y="90229"/>
                    <a:pt x="7096" y="93433"/>
                    <a:pt x="9957" y="96124"/>
                  </a:cubicBezTo>
                  <a:cubicBezTo>
                    <a:pt x="10206" y="96374"/>
                    <a:pt x="10334" y="96502"/>
                    <a:pt x="10459" y="96502"/>
                  </a:cubicBezTo>
                  <a:cubicBezTo>
                    <a:pt x="10592" y="96502"/>
                    <a:pt x="10721" y="96359"/>
                    <a:pt x="10986" y="96065"/>
                  </a:cubicBezTo>
                  <a:cubicBezTo>
                    <a:pt x="11156" y="95896"/>
                    <a:pt x="11215" y="95781"/>
                    <a:pt x="10986" y="95607"/>
                  </a:cubicBezTo>
                  <a:lnTo>
                    <a:pt x="9783" y="94408"/>
                  </a:lnTo>
                  <a:cubicBezTo>
                    <a:pt x="7210" y="91661"/>
                    <a:pt x="5434" y="88457"/>
                    <a:pt x="4290" y="84910"/>
                  </a:cubicBezTo>
                  <a:cubicBezTo>
                    <a:pt x="3145" y="81074"/>
                    <a:pt x="2747" y="77128"/>
                    <a:pt x="2633" y="73177"/>
                  </a:cubicBezTo>
                  <a:cubicBezTo>
                    <a:pt x="2573" y="69689"/>
                    <a:pt x="2633" y="66197"/>
                    <a:pt x="2747" y="62709"/>
                  </a:cubicBezTo>
                  <a:cubicBezTo>
                    <a:pt x="2861" y="60589"/>
                    <a:pt x="2916" y="58415"/>
                    <a:pt x="2916" y="56240"/>
                  </a:cubicBezTo>
                  <a:cubicBezTo>
                    <a:pt x="2916" y="54469"/>
                    <a:pt x="2916" y="52752"/>
                    <a:pt x="2861" y="50976"/>
                  </a:cubicBezTo>
                  <a:cubicBezTo>
                    <a:pt x="2802" y="48459"/>
                    <a:pt x="2687" y="46001"/>
                    <a:pt x="2459" y="43538"/>
                  </a:cubicBezTo>
                  <a:cubicBezTo>
                    <a:pt x="2289" y="41423"/>
                    <a:pt x="2060" y="39304"/>
                    <a:pt x="1657" y="37244"/>
                  </a:cubicBezTo>
                  <a:cubicBezTo>
                    <a:pt x="1314" y="35358"/>
                    <a:pt x="1200" y="33412"/>
                    <a:pt x="1543" y="31467"/>
                  </a:cubicBezTo>
                  <a:cubicBezTo>
                    <a:pt x="2001" y="28318"/>
                    <a:pt x="3260" y="25457"/>
                    <a:pt x="4976" y="22825"/>
                  </a:cubicBezTo>
                  <a:cubicBezTo>
                    <a:pt x="7096" y="19565"/>
                    <a:pt x="9728" y="16704"/>
                    <a:pt x="12644" y="14187"/>
                  </a:cubicBezTo>
                  <a:cubicBezTo>
                    <a:pt x="16251" y="11037"/>
                    <a:pt x="20196" y="8465"/>
                    <a:pt x="24431" y="6345"/>
                  </a:cubicBezTo>
                  <a:cubicBezTo>
                    <a:pt x="27122" y="4972"/>
                    <a:pt x="29924" y="3828"/>
                    <a:pt x="32785" y="2912"/>
                  </a:cubicBezTo>
                  <a:cubicBezTo>
                    <a:pt x="36287" y="1851"/>
                    <a:pt x="39841" y="1183"/>
                    <a:pt x="43486" y="1183"/>
                  </a:cubicBezTo>
                  <a:cubicBezTo>
                    <a:pt x="43771" y="1183"/>
                    <a:pt x="44056" y="1187"/>
                    <a:pt x="44343" y="1196"/>
                  </a:cubicBezTo>
                  <a:cubicBezTo>
                    <a:pt x="46403" y="1196"/>
                    <a:pt x="48408" y="1539"/>
                    <a:pt x="50353" y="2171"/>
                  </a:cubicBezTo>
                  <a:cubicBezTo>
                    <a:pt x="50555" y="2230"/>
                    <a:pt x="50685" y="2269"/>
                    <a:pt x="50780" y="2269"/>
                  </a:cubicBezTo>
                  <a:cubicBezTo>
                    <a:pt x="50954" y="2269"/>
                    <a:pt x="51006" y="2139"/>
                    <a:pt x="51154" y="1768"/>
                  </a:cubicBezTo>
                  <a:cubicBezTo>
                    <a:pt x="51323" y="1310"/>
                    <a:pt x="51323" y="1255"/>
                    <a:pt x="50866" y="1141"/>
                  </a:cubicBezTo>
                  <a:cubicBezTo>
                    <a:pt x="50239" y="912"/>
                    <a:pt x="49552" y="683"/>
                    <a:pt x="48920" y="569"/>
                  </a:cubicBezTo>
                  <a:cubicBezTo>
                    <a:pt x="47143" y="169"/>
                    <a:pt x="45350" y="0"/>
                    <a:pt x="43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ge3f4eb68f8_3_5673"/>
            <p:cNvSpPr/>
            <p:nvPr/>
          </p:nvSpPr>
          <p:spPr>
            <a:xfrm flipH="1" rot="-8669308">
              <a:off x="8611245" y="3613687"/>
              <a:ext cx="1191192" cy="1870724"/>
            </a:xfrm>
            <a:custGeom>
              <a:rect b="b" l="l" r="r" t="t"/>
              <a:pathLst>
                <a:path extrusionOk="0" h="81595" w="51956">
                  <a:moveTo>
                    <a:pt x="39455" y="0"/>
                  </a:moveTo>
                  <a:cubicBezTo>
                    <a:pt x="38988" y="0"/>
                    <a:pt x="38521" y="10"/>
                    <a:pt x="38054" y="29"/>
                  </a:cubicBezTo>
                  <a:cubicBezTo>
                    <a:pt x="36278" y="143"/>
                    <a:pt x="34506" y="317"/>
                    <a:pt x="32730" y="546"/>
                  </a:cubicBezTo>
                  <a:cubicBezTo>
                    <a:pt x="28441" y="1233"/>
                    <a:pt x="24321" y="2377"/>
                    <a:pt x="20316" y="4034"/>
                  </a:cubicBezTo>
                  <a:cubicBezTo>
                    <a:pt x="16823" y="5522"/>
                    <a:pt x="13450" y="7298"/>
                    <a:pt x="10415" y="9527"/>
                  </a:cubicBezTo>
                  <a:cubicBezTo>
                    <a:pt x="7613" y="11587"/>
                    <a:pt x="5096" y="13935"/>
                    <a:pt x="3205" y="16851"/>
                  </a:cubicBezTo>
                  <a:cubicBezTo>
                    <a:pt x="1090" y="20115"/>
                    <a:pt x="115" y="23662"/>
                    <a:pt x="747" y="27553"/>
                  </a:cubicBezTo>
                  <a:cubicBezTo>
                    <a:pt x="1145" y="30071"/>
                    <a:pt x="1260" y="32589"/>
                    <a:pt x="1319" y="35106"/>
                  </a:cubicBezTo>
                  <a:cubicBezTo>
                    <a:pt x="1434" y="39112"/>
                    <a:pt x="1205" y="43117"/>
                    <a:pt x="916" y="47063"/>
                  </a:cubicBezTo>
                  <a:cubicBezTo>
                    <a:pt x="747" y="49123"/>
                    <a:pt x="573" y="51128"/>
                    <a:pt x="404" y="53187"/>
                  </a:cubicBezTo>
                  <a:cubicBezTo>
                    <a:pt x="230" y="55705"/>
                    <a:pt x="60" y="58223"/>
                    <a:pt x="60" y="61198"/>
                  </a:cubicBezTo>
                  <a:cubicBezTo>
                    <a:pt x="1" y="63144"/>
                    <a:pt x="175" y="65487"/>
                    <a:pt x="573" y="67836"/>
                  </a:cubicBezTo>
                  <a:cubicBezTo>
                    <a:pt x="1434" y="72926"/>
                    <a:pt x="3663" y="77389"/>
                    <a:pt x="7210" y="81165"/>
                  </a:cubicBezTo>
                  <a:cubicBezTo>
                    <a:pt x="7497" y="81451"/>
                    <a:pt x="7597" y="81594"/>
                    <a:pt x="7705" y="81594"/>
                  </a:cubicBezTo>
                  <a:cubicBezTo>
                    <a:pt x="7812" y="81594"/>
                    <a:pt x="7927" y="81451"/>
                    <a:pt x="8240" y="81165"/>
                  </a:cubicBezTo>
                  <a:cubicBezTo>
                    <a:pt x="8414" y="80936"/>
                    <a:pt x="8414" y="80822"/>
                    <a:pt x="8240" y="80653"/>
                  </a:cubicBezTo>
                  <a:cubicBezTo>
                    <a:pt x="7897" y="80309"/>
                    <a:pt x="7613" y="80021"/>
                    <a:pt x="7325" y="79678"/>
                  </a:cubicBezTo>
                  <a:cubicBezTo>
                    <a:pt x="4693" y="76762"/>
                    <a:pt x="2976" y="73384"/>
                    <a:pt x="2006" y="69552"/>
                  </a:cubicBezTo>
                  <a:cubicBezTo>
                    <a:pt x="1548" y="67547"/>
                    <a:pt x="1260" y="65487"/>
                    <a:pt x="1145" y="63372"/>
                  </a:cubicBezTo>
                  <a:cubicBezTo>
                    <a:pt x="1090" y="61198"/>
                    <a:pt x="1090" y="59024"/>
                    <a:pt x="1205" y="56849"/>
                  </a:cubicBezTo>
                  <a:cubicBezTo>
                    <a:pt x="1319" y="54959"/>
                    <a:pt x="1489" y="53014"/>
                    <a:pt x="1663" y="51128"/>
                  </a:cubicBezTo>
                  <a:cubicBezTo>
                    <a:pt x="1777" y="49411"/>
                    <a:pt x="1891" y="47694"/>
                    <a:pt x="2061" y="45978"/>
                  </a:cubicBezTo>
                  <a:cubicBezTo>
                    <a:pt x="2235" y="43804"/>
                    <a:pt x="2349" y="41629"/>
                    <a:pt x="2404" y="39510"/>
                  </a:cubicBezTo>
                  <a:cubicBezTo>
                    <a:pt x="2464" y="37335"/>
                    <a:pt x="2464" y="35106"/>
                    <a:pt x="2349" y="32932"/>
                  </a:cubicBezTo>
                  <a:cubicBezTo>
                    <a:pt x="2290" y="31788"/>
                    <a:pt x="2175" y="30643"/>
                    <a:pt x="2061" y="29499"/>
                  </a:cubicBezTo>
                  <a:cubicBezTo>
                    <a:pt x="1946" y="28354"/>
                    <a:pt x="1717" y="27210"/>
                    <a:pt x="1663" y="26066"/>
                  </a:cubicBezTo>
                  <a:cubicBezTo>
                    <a:pt x="1489" y="23662"/>
                    <a:pt x="2006" y="21429"/>
                    <a:pt x="3091" y="19254"/>
                  </a:cubicBezTo>
                  <a:cubicBezTo>
                    <a:pt x="4409" y="16567"/>
                    <a:pt x="6354" y="14333"/>
                    <a:pt x="8584" y="12388"/>
                  </a:cubicBezTo>
                  <a:cubicBezTo>
                    <a:pt x="11216" y="10044"/>
                    <a:pt x="14136" y="8213"/>
                    <a:pt x="17226" y="6611"/>
                  </a:cubicBezTo>
                  <a:cubicBezTo>
                    <a:pt x="20316" y="5123"/>
                    <a:pt x="23461" y="3865"/>
                    <a:pt x="26724" y="2949"/>
                  </a:cubicBezTo>
                  <a:cubicBezTo>
                    <a:pt x="30615" y="1860"/>
                    <a:pt x="34561" y="1233"/>
                    <a:pt x="38566" y="1059"/>
                  </a:cubicBezTo>
                  <a:cubicBezTo>
                    <a:pt x="40169" y="1059"/>
                    <a:pt x="41771" y="1118"/>
                    <a:pt x="43318" y="1287"/>
                  </a:cubicBezTo>
                  <a:cubicBezTo>
                    <a:pt x="46064" y="1576"/>
                    <a:pt x="48696" y="2203"/>
                    <a:pt x="51155" y="3347"/>
                  </a:cubicBezTo>
                  <a:cubicBezTo>
                    <a:pt x="51247" y="3395"/>
                    <a:pt x="51338" y="3478"/>
                    <a:pt x="51402" y="3478"/>
                  </a:cubicBezTo>
                  <a:cubicBezTo>
                    <a:pt x="51417" y="3478"/>
                    <a:pt x="51431" y="3473"/>
                    <a:pt x="51443" y="3462"/>
                  </a:cubicBezTo>
                  <a:cubicBezTo>
                    <a:pt x="51672" y="3233"/>
                    <a:pt x="51786" y="2949"/>
                    <a:pt x="51901" y="2661"/>
                  </a:cubicBezTo>
                  <a:cubicBezTo>
                    <a:pt x="51956" y="2491"/>
                    <a:pt x="51727" y="2432"/>
                    <a:pt x="51557" y="2377"/>
                  </a:cubicBezTo>
                  <a:cubicBezTo>
                    <a:pt x="49896" y="1576"/>
                    <a:pt x="48179" y="1059"/>
                    <a:pt x="46408" y="715"/>
                  </a:cubicBezTo>
                  <a:cubicBezTo>
                    <a:pt x="44119" y="238"/>
                    <a:pt x="41789" y="0"/>
                    <a:pt x="3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ge3f4eb68f8_3_5673"/>
            <p:cNvSpPr/>
            <p:nvPr/>
          </p:nvSpPr>
          <p:spPr>
            <a:xfrm flipH="1" rot="-8669308">
              <a:off x="8750322" y="3673989"/>
              <a:ext cx="1119087" cy="1797977"/>
            </a:xfrm>
            <a:custGeom>
              <a:rect b="b" l="l" r="r" t="t"/>
              <a:pathLst>
                <a:path extrusionOk="0" h="78422" w="48811">
                  <a:moveTo>
                    <a:pt x="38222" y="0"/>
                  </a:moveTo>
                  <a:cubicBezTo>
                    <a:pt x="37421" y="0"/>
                    <a:pt x="36680" y="0"/>
                    <a:pt x="35934" y="60"/>
                  </a:cubicBezTo>
                  <a:cubicBezTo>
                    <a:pt x="33018" y="229"/>
                    <a:pt x="30097" y="687"/>
                    <a:pt x="27236" y="1433"/>
                  </a:cubicBezTo>
                  <a:cubicBezTo>
                    <a:pt x="23176" y="2463"/>
                    <a:pt x="19226" y="3891"/>
                    <a:pt x="15449" y="5896"/>
                  </a:cubicBezTo>
                  <a:cubicBezTo>
                    <a:pt x="11673" y="7897"/>
                    <a:pt x="8185" y="10300"/>
                    <a:pt x="5209" y="13449"/>
                  </a:cubicBezTo>
                  <a:cubicBezTo>
                    <a:pt x="3493" y="15280"/>
                    <a:pt x="2060" y="17395"/>
                    <a:pt x="1145" y="19798"/>
                  </a:cubicBezTo>
                  <a:cubicBezTo>
                    <a:pt x="344" y="21858"/>
                    <a:pt x="0" y="24032"/>
                    <a:pt x="403" y="26266"/>
                  </a:cubicBezTo>
                  <a:cubicBezTo>
                    <a:pt x="632" y="27525"/>
                    <a:pt x="975" y="28784"/>
                    <a:pt x="1204" y="30043"/>
                  </a:cubicBezTo>
                  <a:cubicBezTo>
                    <a:pt x="2120" y="34391"/>
                    <a:pt x="2463" y="38740"/>
                    <a:pt x="2632" y="43144"/>
                  </a:cubicBezTo>
                  <a:cubicBezTo>
                    <a:pt x="2747" y="45432"/>
                    <a:pt x="2806" y="47666"/>
                    <a:pt x="2806" y="49895"/>
                  </a:cubicBezTo>
                  <a:cubicBezTo>
                    <a:pt x="2806" y="51900"/>
                    <a:pt x="2861" y="53901"/>
                    <a:pt x="2976" y="55906"/>
                  </a:cubicBezTo>
                  <a:cubicBezTo>
                    <a:pt x="3035" y="57851"/>
                    <a:pt x="3204" y="59797"/>
                    <a:pt x="3493" y="61683"/>
                  </a:cubicBezTo>
                  <a:cubicBezTo>
                    <a:pt x="3951" y="64489"/>
                    <a:pt x="4692" y="67235"/>
                    <a:pt x="5896" y="69808"/>
                  </a:cubicBezTo>
                  <a:cubicBezTo>
                    <a:pt x="7439" y="73071"/>
                    <a:pt x="9672" y="75818"/>
                    <a:pt x="12359" y="78221"/>
                  </a:cubicBezTo>
                  <a:cubicBezTo>
                    <a:pt x="12517" y="78351"/>
                    <a:pt x="12614" y="78421"/>
                    <a:pt x="12707" y="78421"/>
                  </a:cubicBezTo>
                  <a:cubicBezTo>
                    <a:pt x="12817" y="78421"/>
                    <a:pt x="12919" y="78323"/>
                    <a:pt x="13106" y="78107"/>
                  </a:cubicBezTo>
                  <a:cubicBezTo>
                    <a:pt x="13161" y="78047"/>
                    <a:pt x="13161" y="77992"/>
                    <a:pt x="13275" y="77933"/>
                  </a:cubicBezTo>
                  <a:cubicBezTo>
                    <a:pt x="13389" y="77763"/>
                    <a:pt x="13334" y="77649"/>
                    <a:pt x="13220" y="77534"/>
                  </a:cubicBezTo>
                  <a:cubicBezTo>
                    <a:pt x="12190" y="76733"/>
                    <a:pt x="11275" y="75758"/>
                    <a:pt x="10414" y="74788"/>
                  </a:cubicBezTo>
                  <a:cubicBezTo>
                    <a:pt x="8583" y="72728"/>
                    <a:pt x="7155" y="70380"/>
                    <a:pt x="6125" y="67807"/>
                  </a:cubicBezTo>
                  <a:cubicBezTo>
                    <a:pt x="5035" y="65001"/>
                    <a:pt x="4523" y="62026"/>
                    <a:pt x="4234" y="59050"/>
                  </a:cubicBezTo>
                  <a:cubicBezTo>
                    <a:pt x="3951" y="56418"/>
                    <a:pt x="3891" y="53786"/>
                    <a:pt x="3836" y="51154"/>
                  </a:cubicBezTo>
                  <a:cubicBezTo>
                    <a:pt x="3777" y="48522"/>
                    <a:pt x="3777" y="45950"/>
                    <a:pt x="3662" y="43317"/>
                  </a:cubicBezTo>
                  <a:cubicBezTo>
                    <a:pt x="3607" y="41258"/>
                    <a:pt x="3493" y="39253"/>
                    <a:pt x="3319" y="37193"/>
                  </a:cubicBezTo>
                  <a:cubicBezTo>
                    <a:pt x="2976" y="33874"/>
                    <a:pt x="2463" y="30615"/>
                    <a:pt x="1662" y="27411"/>
                  </a:cubicBezTo>
                  <a:cubicBezTo>
                    <a:pt x="1145" y="25351"/>
                    <a:pt x="1145" y="23346"/>
                    <a:pt x="1717" y="21345"/>
                  </a:cubicBezTo>
                  <a:cubicBezTo>
                    <a:pt x="2463" y="18599"/>
                    <a:pt x="3951" y="16310"/>
                    <a:pt x="5896" y="14250"/>
                  </a:cubicBezTo>
                  <a:cubicBezTo>
                    <a:pt x="8757" y="11101"/>
                    <a:pt x="12190" y="8757"/>
                    <a:pt x="15967" y="6812"/>
                  </a:cubicBezTo>
                  <a:cubicBezTo>
                    <a:pt x="19340" y="5036"/>
                    <a:pt x="22833" y="3662"/>
                    <a:pt x="26550" y="2692"/>
                  </a:cubicBezTo>
                  <a:cubicBezTo>
                    <a:pt x="30388" y="1675"/>
                    <a:pt x="34261" y="1032"/>
                    <a:pt x="38202" y="1032"/>
                  </a:cubicBezTo>
                  <a:cubicBezTo>
                    <a:pt x="39140" y="1032"/>
                    <a:pt x="40082" y="1068"/>
                    <a:pt x="41028" y="1145"/>
                  </a:cubicBezTo>
                  <a:cubicBezTo>
                    <a:pt x="43432" y="1374"/>
                    <a:pt x="45775" y="1776"/>
                    <a:pt x="48009" y="2632"/>
                  </a:cubicBezTo>
                  <a:cubicBezTo>
                    <a:pt x="48120" y="2688"/>
                    <a:pt x="48207" y="2715"/>
                    <a:pt x="48279" y="2715"/>
                  </a:cubicBezTo>
                  <a:cubicBezTo>
                    <a:pt x="48432" y="2715"/>
                    <a:pt x="48521" y="2599"/>
                    <a:pt x="48636" y="2404"/>
                  </a:cubicBezTo>
                  <a:cubicBezTo>
                    <a:pt x="48810" y="1831"/>
                    <a:pt x="48810" y="1831"/>
                    <a:pt x="48293" y="1662"/>
                  </a:cubicBezTo>
                  <a:cubicBezTo>
                    <a:pt x="48179" y="1602"/>
                    <a:pt x="48064" y="1548"/>
                    <a:pt x="48009" y="1548"/>
                  </a:cubicBezTo>
                  <a:cubicBezTo>
                    <a:pt x="44805" y="403"/>
                    <a:pt x="41541" y="0"/>
                    <a:pt x="3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3f4eb68f8_3_5697"/>
          <p:cNvSpPr txBox="1"/>
          <p:nvPr>
            <p:ph idx="1" type="subTitle"/>
          </p:nvPr>
        </p:nvSpPr>
        <p:spPr>
          <a:xfrm>
            <a:off x="2981200" y="8283722"/>
            <a:ext cx="46815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566" name="Google Shape;566;ge3f4eb68f8_3_5697"/>
          <p:cNvSpPr txBox="1"/>
          <p:nvPr>
            <p:ph idx="2" type="subTitle"/>
          </p:nvPr>
        </p:nvSpPr>
        <p:spPr>
          <a:xfrm>
            <a:off x="9851200" y="8284422"/>
            <a:ext cx="46815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567" name="Google Shape;567;ge3f4eb68f8_3_5697"/>
          <p:cNvSpPr txBox="1"/>
          <p:nvPr>
            <p:ph idx="3" type="subTitle"/>
          </p:nvPr>
        </p:nvSpPr>
        <p:spPr>
          <a:xfrm>
            <a:off x="16721200" y="8296436"/>
            <a:ext cx="46815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568" name="Google Shape;568;ge3f4eb68f8_3_5697"/>
          <p:cNvSpPr txBox="1"/>
          <p:nvPr>
            <p:ph idx="4" type="subTitle"/>
          </p:nvPr>
        </p:nvSpPr>
        <p:spPr>
          <a:xfrm>
            <a:off x="2521600" y="9335585"/>
            <a:ext cx="5600700" cy="15063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569" name="Google Shape;569;ge3f4eb68f8_3_5697"/>
          <p:cNvSpPr txBox="1"/>
          <p:nvPr>
            <p:ph idx="5" type="subTitle"/>
          </p:nvPr>
        </p:nvSpPr>
        <p:spPr>
          <a:xfrm>
            <a:off x="9388000" y="9335569"/>
            <a:ext cx="5607900" cy="15063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570" name="Google Shape;570;ge3f4eb68f8_3_5697"/>
          <p:cNvSpPr txBox="1"/>
          <p:nvPr>
            <p:ph idx="6" type="subTitle"/>
          </p:nvPr>
        </p:nvSpPr>
        <p:spPr>
          <a:xfrm>
            <a:off x="16258000" y="9335569"/>
            <a:ext cx="5607900" cy="15063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571" name="Google Shape;571;ge3f4eb68f8_3_5697"/>
          <p:cNvSpPr txBox="1"/>
          <p:nvPr>
            <p:ph hasCustomPrompt="1" type="title"/>
          </p:nvPr>
        </p:nvSpPr>
        <p:spPr>
          <a:xfrm>
            <a:off x="4185200" y="5791667"/>
            <a:ext cx="2273700" cy="659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572" name="Google Shape;572;ge3f4eb68f8_3_5697"/>
          <p:cNvSpPr txBox="1"/>
          <p:nvPr>
            <p:ph hasCustomPrompt="1" idx="7" type="title"/>
          </p:nvPr>
        </p:nvSpPr>
        <p:spPr>
          <a:xfrm>
            <a:off x="17925200" y="5791667"/>
            <a:ext cx="2273700" cy="659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573" name="Google Shape;573;ge3f4eb68f8_3_5697"/>
          <p:cNvSpPr txBox="1"/>
          <p:nvPr>
            <p:ph hasCustomPrompt="1" idx="8" type="title"/>
          </p:nvPr>
        </p:nvSpPr>
        <p:spPr>
          <a:xfrm>
            <a:off x="11055200" y="5791667"/>
            <a:ext cx="2273700" cy="659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700"/>
              <a:buFont typeface="Staatliches"/>
              <a:buNone/>
              <a:defRPr sz="67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574" name="Google Shape;574;ge3f4eb68f8_3_5697"/>
          <p:cNvSpPr/>
          <p:nvPr/>
        </p:nvSpPr>
        <p:spPr>
          <a:xfrm flipH="1" rot="-6998849">
            <a:off x="20171758" y="644979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e3f4eb68f8_3_5697"/>
          <p:cNvSpPr/>
          <p:nvPr/>
        </p:nvSpPr>
        <p:spPr>
          <a:xfrm flipH="1" rot="-6998849">
            <a:off x="20652560" y="578480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e3f4eb68f8_3_5697"/>
          <p:cNvSpPr/>
          <p:nvPr/>
        </p:nvSpPr>
        <p:spPr>
          <a:xfrm flipH="1" rot="-6998849">
            <a:off x="21507121" y="453156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e3f4eb68f8_3_5697"/>
          <p:cNvSpPr/>
          <p:nvPr/>
        </p:nvSpPr>
        <p:spPr>
          <a:xfrm flipH="1" rot="-6998849">
            <a:off x="21996683" y="482043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e3f4eb68f8_3_5697"/>
          <p:cNvSpPr/>
          <p:nvPr/>
        </p:nvSpPr>
        <p:spPr>
          <a:xfrm flipH="1" rot="3801151">
            <a:off x="-2621730" y="9189846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e3f4eb68f8_3_5697"/>
          <p:cNvSpPr/>
          <p:nvPr/>
        </p:nvSpPr>
        <p:spPr>
          <a:xfrm flipH="1" rot="3801151">
            <a:off x="-2689957" y="9621676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e3f4eb68f8_3_5697"/>
          <p:cNvSpPr/>
          <p:nvPr/>
        </p:nvSpPr>
        <p:spPr>
          <a:xfrm flipH="1" rot="3801151">
            <a:off x="-2719556" y="9629512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e3f4eb68f8_3_5697"/>
          <p:cNvSpPr/>
          <p:nvPr/>
        </p:nvSpPr>
        <p:spPr>
          <a:xfrm flipH="1" rot="3801151">
            <a:off x="-2853423" y="9764175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e3f4eb68f8_3_5697"/>
          <p:cNvSpPr/>
          <p:nvPr/>
        </p:nvSpPr>
        <p:spPr>
          <a:xfrm rot="318339">
            <a:off x="22878965" y="8947537"/>
            <a:ext cx="1559268" cy="3122193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e3f4eb68f8_3_5697"/>
          <p:cNvSpPr/>
          <p:nvPr/>
        </p:nvSpPr>
        <p:spPr>
          <a:xfrm rot="3426810">
            <a:off x="22126800" y="11343057"/>
            <a:ext cx="1182918" cy="236861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e3f4eb68f8_3_5697"/>
          <p:cNvSpPr/>
          <p:nvPr/>
        </p:nvSpPr>
        <p:spPr>
          <a:xfrm flipH="1" rot="7439604">
            <a:off x="79971" y="1872209"/>
            <a:ext cx="377527" cy="320594"/>
          </a:xfrm>
          <a:custGeom>
            <a:rect b="b" l="l" r="r" t="t"/>
            <a:pathLst>
              <a:path extrusionOk="0" h="4809" w="5663">
                <a:moveTo>
                  <a:pt x="2760" y="1"/>
                </a:moveTo>
                <a:cubicBezTo>
                  <a:pt x="2395" y="1"/>
                  <a:pt x="2026" y="60"/>
                  <a:pt x="1657" y="176"/>
                </a:cubicBezTo>
                <a:cubicBezTo>
                  <a:pt x="573" y="460"/>
                  <a:pt x="0" y="1605"/>
                  <a:pt x="170" y="2749"/>
                </a:cubicBezTo>
                <a:cubicBezTo>
                  <a:pt x="399" y="4067"/>
                  <a:pt x="1259" y="4754"/>
                  <a:pt x="2747" y="4809"/>
                </a:cubicBezTo>
                <a:cubicBezTo>
                  <a:pt x="2861" y="4754"/>
                  <a:pt x="3090" y="4754"/>
                  <a:pt x="3260" y="4754"/>
                </a:cubicBezTo>
                <a:cubicBezTo>
                  <a:pt x="4349" y="4580"/>
                  <a:pt x="5265" y="3779"/>
                  <a:pt x="5493" y="2863"/>
                </a:cubicBezTo>
                <a:cubicBezTo>
                  <a:pt x="5663" y="1893"/>
                  <a:pt x="5265" y="918"/>
                  <a:pt x="4349" y="405"/>
                </a:cubicBezTo>
                <a:cubicBezTo>
                  <a:pt x="3835" y="132"/>
                  <a:pt x="3301" y="1"/>
                  <a:pt x="2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e3f4eb68f8_3_5697"/>
          <p:cNvSpPr/>
          <p:nvPr/>
        </p:nvSpPr>
        <p:spPr>
          <a:xfrm flipH="1" rot="7439604">
            <a:off x="852590" y="6755079"/>
            <a:ext cx="274729" cy="267195"/>
          </a:xfrm>
          <a:custGeom>
            <a:rect b="b" l="l" r="r" t="t"/>
            <a:pathLst>
              <a:path extrusionOk="0" h="4008" w="4121">
                <a:moveTo>
                  <a:pt x="2518" y="0"/>
                </a:moveTo>
                <a:cubicBezTo>
                  <a:pt x="1085" y="0"/>
                  <a:pt x="0" y="801"/>
                  <a:pt x="0" y="1946"/>
                </a:cubicBezTo>
                <a:cubicBezTo>
                  <a:pt x="0" y="3204"/>
                  <a:pt x="742" y="4005"/>
                  <a:pt x="1946" y="4005"/>
                </a:cubicBezTo>
                <a:cubicBezTo>
                  <a:pt x="1982" y="4007"/>
                  <a:pt x="2018" y="4008"/>
                  <a:pt x="2053" y="4008"/>
                </a:cubicBezTo>
                <a:cubicBezTo>
                  <a:pt x="3303" y="4008"/>
                  <a:pt x="4062" y="2992"/>
                  <a:pt x="4120" y="1488"/>
                </a:cubicBezTo>
                <a:cubicBezTo>
                  <a:pt x="4120" y="572"/>
                  <a:pt x="3489" y="0"/>
                  <a:pt x="25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e3f4eb68f8_3_5697"/>
          <p:cNvSpPr/>
          <p:nvPr/>
        </p:nvSpPr>
        <p:spPr>
          <a:xfrm flipH="1" rot="7439604">
            <a:off x="1229198" y="696471"/>
            <a:ext cx="534124" cy="412459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e3f4eb68f8_3_5697"/>
          <p:cNvSpPr/>
          <p:nvPr/>
        </p:nvSpPr>
        <p:spPr>
          <a:xfrm flipH="1" rot="7439604">
            <a:off x="552776" y="3565086"/>
            <a:ext cx="526524" cy="456325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e3f4eb68f8_3_5697"/>
          <p:cNvSpPr/>
          <p:nvPr/>
        </p:nvSpPr>
        <p:spPr>
          <a:xfrm flipH="1" rot="7439604">
            <a:off x="1125390" y="5007826"/>
            <a:ext cx="393126" cy="33759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e3f4eb68f8_3_5697"/>
          <p:cNvSpPr/>
          <p:nvPr/>
        </p:nvSpPr>
        <p:spPr>
          <a:xfrm flipH="1" rot="7439604">
            <a:off x="476877" y="2431500"/>
            <a:ext cx="526457" cy="504658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e3f4eb68f8_3_5697"/>
          <p:cNvSpPr/>
          <p:nvPr/>
        </p:nvSpPr>
        <p:spPr>
          <a:xfrm flipH="1" rot="7439604">
            <a:off x="1441593" y="1985986"/>
            <a:ext cx="427326" cy="375527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e3f4eb68f8_3_5697"/>
          <p:cNvSpPr/>
          <p:nvPr/>
        </p:nvSpPr>
        <p:spPr>
          <a:xfrm flipH="1" rot="7439604">
            <a:off x="726932" y="1571188"/>
            <a:ext cx="518858" cy="395060"/>
          </a:xfrm>
          <a:custGeom>
            <a:rect b="b" l="l" r="r" t="t"/>
            <a:pathLst>
              <a:path extrusionOk="0" h="5926" w="7783">
                <a:moveTo>
                  <a:pt x="5860" y="0"/>
                </a:moveTo>
                <a:cubicBezTo>
                  <a:pt x="5711" y="0"/>
                  <a:pt x="5551" y="22"/>
                  <a:pt x="5379" y="64"/>
                </a:cubicBezTo>
                <a:cubicBezTo>
                  <a:pt x="4404" y="123"/>
                  <a:pt x="3489" y="352"/>
                  <a:pt x="2573" y="696"/>
                </a:cubicBezTo>
                <a:cubicBezTo>
                  <a:pt x="2001" y="810"/>
                  <a:pt x="1429" y="865"/>
                  <a:pt x="1031" y="1323"/>
                </a:cubicBezTo>
                <a:cubicBezTo>
                  <a:pt x="344" y="1840"/>
                  <a:pt x="1" y="2467"/>
                  <a:pt x="56" y="3328"/>
                </a:cubicBezTo>
                <a:cubicBezTo>
                  <a:pt x="1" y="3611"/>
                  <a:pt x="1" y="3900"/>
                  <a:pt x="170" y="4129"/>
                </a:cubicBezTo>
                <a:cubicBezTo>
                  <a:pt x="170" y="4358"/>
                  <a:pt x="230" y="4527"/>
                  <a:pt x="459" y="4701"/>
                </a:cubicBezTo>
                <a:cubicBezTo>
                  <a:pt x="514" y="4701"/>
                  <a:pt x="514" y="4756"/>
                  <a:pt x="573" y="4815"/>
                </a:cubicBezTo>
                <a:cubicBezTo>
                  <a:pt x="628" y="4985"/>
                  <a:pt x="742" y="5159"/>
                  <a:pt x="971" y="5214"/>
                </a:cubicBezTo>
                <a:cubicBezTo>
                  <a:pt x="1145" y="5328"/>
                  <a:pt x="1260" y="5557"/>
                  <a:pt x="1544" y="5557"/>
                </a:cubicBezTo>
                <a:cubicBezTo>
                  <a:pt x="2000" y="5837"/>
                  <a:pt x="2498" y="5925"/>
                  <a:pt x="2999" y="5925"/>
                </a:cubicBezTo>
                <a:cubicBezTo>
                  <a:pt x="3317" y="5925"/>
                  <a:pt x="3636" y="5890"/>
                  <a:pt x="3947" y="5845"/>
                </a:cubicBezTo>
                <a:cubicBezTo>
                  <a:pt x="4235" y="5731"/>
                  <a:pt x="4519" y="5671"/>
                  <a:pt x="4807" y="5616"/>
                </a:cubicBezTo>
                <a:cubicBezTo>
                  <a:pt x="5608" y="5388"/>
                  <a:pt x="6350" y="4985"/>
                  <a:pt x="6638" y="4129"/>
                </a:cubicBezTo>
                <a:cubicBezTo>
                  <a:pt x="6922" y="3900"/>
                  <a:pt x="7096" y="3671"/>
                  <a:pt x="7151" y="3328"/>
                </a:cubicBezTo>
                <a:cubicBezTo>
                  <a:pt x="7494" y="2353"/>
                  <a:pt x="7783" y="1437"/>
                  <a:pt x="6922" y="581"/>
                </a:cubicBezTo>
                <a:cubicBezTo>
                  <a:pt x="6664" y="193"/>
                  <a:pt x="6311" y="0"/>
                  <a:pt x="5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e3f4eb68f8_3_5697"/>
          <p:cNvSpPr/>
          <p:nvPr/>
        </p:nvSpPr>
        <p:spPr>
          <a:xfrm flipH="1" rot="-8760396">
            <a:off x="2753026" y="424745"/>
            <a:ext cx="210063" cy="209930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e3f4eb68f8_3_5697"/>
          <p:cNvSpPr/>
          <p:nvPr/>
        </p:nvSpPr>
        <p:spPr>
          <a:xfrm flipH="1" rot="-8760396">
            <a:off x="7877474" y="606898"/>
            <a:ext cx="198463" cy="226929"/>
          </a:xfrm>
          <a:custGeom>
            <a:rect b="b" l="l" r="r" t="t"/>
            <a:pathLst>
              <a:path extrusionOk="0" h="3404" w="2977">
                <a:moveTo>
                  <a:pt x="1249" y="0"/>
                </a:moveTo>
                <a:cubicBezTo>
                  <a:pt x="1054" y="0"/>
                  <a:pt x="846" y="29"/>
                  <a:pt x="632" y="86"/>
                </a:cubicBezTo>
                <a:cubicBezTo>
                  <a:pt x="289" y="256"/>
                  <a:pt x="175" y="544"/>
                  <a:pt x="175" y="942"/>
                </a:cubicBezTo>
                <a:cubicBezTo>
                  <a:pt x="175" y="1400"/>
                  <a:pt x="175" y="1858"/>
                  <a:pt x="115" y="2315"/>
                </a:cubicBezTo>
                <a:cubicBezTo>
                  <a:pt x="60" y="2604"/>
                  <a:pt x="1" y="2888"/>
                  <a:pt x="230" y="3117"/>
                </a:cubicBezTo>
                <a:cubicBezTo>
                  <a:pt x="572" y="3312"/>
                  <a:pt x="905" y="3404"/>
                  <a:pt x="1218" y="3404"/>
                </a:cubicBezTo>
                <a:cubicBezTo>
                  <a:pt x="1637" y="3404"/>
                  <a:pt x="2022" y="3241"/>
                  <a:pt x="2349" y="2947"/>
                </a:cubicBezTo>
                <a:cubicBezTo>
                  <a:pt x="2862" y="2430"/>
                  <a:pt x="2976" y="1400"/>
                  <a:pt x="2578" y="773"/>
                </a:cubicBezTo>
                <a:cubicBezTo>
                  <a:pt x="2320" y="258"/>
                  <a:pt x="1836" y="0"/>
                  <a:pt x="12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e3f4eb68f8_3_5697"/>
          <p:cNvSpPr/>
          <p:nvPr/>
        </p:nvSpPr>
        <p:spPr>
          <a:xfrm flipH="1" rot="-8760396">
            <a:off x="7848853" y="569517"/>
            <a:ext cx="83999" cy="202063"/>
          </a:xfrm>
          <a:custGeom>
            <a:rect b="b" l="l" r="r" t="t"/>
            <a:pathLst>
              <a:path extrusionOk="0" h="3031" w="1260">
                <a:moveTo>
                  <a:pt x="1259" y="0"/>
                </a:moveTo>
                <a:lnTo>
                  <a:pt x="1259" y="0"/>
                </a:lnTo>
                <a:cubicBezTo>
                  <a:pt x="458" y="115"/>
                  <a:pt x="229" y="687"/>
                  <a:pt x="115" y="1373"/>
                </a:cubicBezTo>
                <a:cubicBezTo>
                  <a:pt x="1" y="2060"/>
                  <a:pt x="170" y="2687"/>
                  <a:pt x="857" y="3031"/>
                </a:cubicBezTo>
                <a:cubicBezTo>
                  <a:pt x="1085" y="2060"/>
                  <a:pt x="802" y="971"/>
                  <a:pt x="12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e3f4eb68f8_3_5697"/>
          <p:cNvSpPr/>
          <p:nvPr/>
        </p:nvSpPr>
        <p:spPr>
          <a:xfrm flipH="1" rot="-8760396">
            <a:off x="4419231" y="163272"/>
            <a:ext cx="365594" cy="328794"/>
          </a:xfrm>
          <a:custGeom>
            <a:rect b="b" l="l" r="r" t="t"/>
            <a:pathLst>
              <a:path extrusionOk="0" h="4932" w="5484">
                <a:moveTo>
                  <a:pt x="2624" y="1"/>
                </a:moveTo>
                <a:cubicBezTo>
                  <a:pt x="2341" y="1"/>
                  <a:pt x="2054" y="39"/>
                  <a:pt x="1772" y="122"/>
                </a:cubicBezTo>
                <a:cubicBezTo>
                  <a:pt x="513" y="634"/>
                  <a:pt x="0" y="1495"/>
                  <a:pt x="169" y="2694"/>
                </a:cubicBezTo>
                <a:cubicBezTo>
                  <a:pt x="169" y="2923"/>
                  <a:pt x="169" y="3097"/>
                  <a:pt x="284" y="3267"/>
                </a:cubicBezTo>
                <a:cubicBezTo>
                  <a:pt x="613" y="4312"/>
                  <a:pt x="1419" y="4932"/>
                  <a:pt x="2595" y="4932"/>
                </a:cubicBezTo>
                <a:cubicBezTo>
                  <a:pt x="2645" y="4932"/>
                  <a:pt x="2696" y="4930"/>
                  <a:pt x="2747" y="4928"/>
                </a:cubicBezTo>
                <a:cubicBezTo>
                  <a:pt x="3717" y="4928"/>
                  <a:pt x="4404" y="4470"/>
                  <a:pt x="4861" y="3669"/>
                </a:cubicBezTo>
                <a:cubicBezTo>
                  <a:pt x="5319" y="3381"/>
                  <a:pt x="5434" y="2983"/>
                  <a:pt x="5434" y="2525"/>
                </a:cubicBezTo>
                <a:cubicBezTo>
                  <a:pt x="5484" y="1082"/>
                  <a:pt x="4116" y="1"/>
                  <a:pt x="26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e3f4eb68f8_3_5697"/>
          <p:cNvSpPr/>
          <p:nvPr/>
        </p:nvSpPr>
        <p:spPr>
          <a:xfrm flipH="1" rot="-8760396">
            <a:off x="5542209" y="60508"/>
            <a:ext cx="316528" cy="327128"/>
          </a:xfrm>
          <a:custGeom>
            <a:rect b="b" l="l" r="r" t="t"/>
            <a:pathLst>
              <a:path extrusionOk="0" h="4907" w="4748">
                <a:moveTo>
                  <a:pt x="2286" y="1"/>
                </a:moveTo>
                <a:cubicBezTo>
                  <a:pt x="1453" y="1"/>
                  <a:pt x="763" y="514"/>
                  <a:pt x="344" y="1451"/>
                </a:cubicBezTo>
                <a:cubicBezTo>
                  <a:pt x="0" y="1968"/>
                  <a:pt x="0" y="2481"/>
                  <a:pt x="170" y="3053"/>
                </a:cubicBezTo>
                <a:lnTo>
                  <a:pt x="170" y="3167"/>
                </a:lnTo>
                <a:cubicBezTo>
                  <a:pt x="284" y="3854"/>
                  <a:pt x="628" y="4312"/>
                  <a:pt x="1259" y="4541"/>
                </a:cubicBezTo>
                <a:cubicBezTo>
                  <a:pt x="1619" y="4791"/>
                  <a:pt x="1979" y="4907"/>
                  <a:pt x="2347" y="4907"/>
                </a:cubicBezTo>
                <a:cubicBezTo>
                  <a:pt x="2737" y="4907"/>
                  <a:pt x="3135" y="4777"/>
                  <a:pt x="3548" y="4541"/>
                </a:cubicBezTo>
                <a:cubicBezTo>
                  <a:pt x="3777" y="4486"/>
                  <a:pt x="4006" y="4371"/>
                  <a:pt x="4061" y="4083"/>
                </a:cubicBezTo>
                <a:cubicBezTo>
                  <a:pt x="4518" y="3740"/>
                  <a:pt x="4692" y="3227"/>
                  <a:pt x="4633" y="2655"/>
                </a:cubicBezTo>
                <a:cubicBezTo>
                  <a:pt x="4747" y="2197"/>
                  <a:pt x="4633" y="1680"/>
                  <a:pt x="4349" y="1281"/>
                </a:cubicBezTo>
                <a:cubicBezTo>
                  <a:pt x="4235" y="938"/>
                  <a:pt x="4006" y="650"/>
                  <a:pt x="3662" y="480"/>
                </a:cubicBezTo>
                <a:cubicBezTo>
                  <a:pt x="3434" y="306"/>
                  <a:pt x="3205" y="78"/>
                  <a:pt x="2861" y="78"/>
                </a:cubicBezTo>
                <a:cubicBezTo>
                  <a:pt x="2664" y="26"/>
                  <a:pt x="2471" y="1"/>
                  <a:pt x="2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e3f4eb68f8_3_5697"/>
          <p:cNvSpPr/>
          <p:nvPr/>
        </p:nvSpPr>
        <p:spPr>
          <a:xfrm flipH="1" rot="-8760396">
            <a:off x="5075681" y="13006443"/>
            <a:ext cx="301528" cy="288995"/>
          </a:xfrm>
          <a:custGeom>
            <a:rect b="b" l="l" r="r" t="t"/>
            <a:pathLst>
              <a:path extrusionOk="0" h="4335" w="4523">
                <a:moveTo>
                  <a:pt x="2238" y="1"/>
                </a:moveTo>
                <a:cubicBezTo>
                  <a:pt x="1677" y="1"/>
                  <a:pt x="1152" y="227"/>
                  <a:pt x="746" y="633"/>
                </a:cubicBezTo>
                <a:cubicBezTo>
                  <a:pt x="60" y="1374"/>
                  <a:pt x="0" y="2633"/>
                  <a:pt x="572" y="3494"/>
                </a:cubicBezTo>
                <a:cubicBezTo>
                  <a:pt x="935" y="4054"/>
                  <a:pt x="1519" y="4335"/>
                  <a:pt x="2171" y="4335"/>
                </a:cubicBezTo>
                <a:cubicBezTo>
                  <a:pt x="2451" y="4335"/>
                  <a:pt x="2743" y="4283"/>
                  <a:pt x="3035" y="4180"/>
                </a:cubicBezTo>
                <a:cubicBezTo>
                  <a:pt x="4006" y="4006"/>
                  <a:pt x="4349" y="3320"/>
                  <a:pt x="4463" y="2464"/>
                </a:cubicBezTo>
                <a:cubicBezTo>
                  <a:pt x="4523" y="1548"/>
                  <a:pt x="4294" y="802"/>
                  <a:pt x="3433" y="344"/>
                </a:cubicBezTo>
                <a:cubicBezTo>
                  <a:pt x="3036" y="110"/>
                  <a:pt x="2628" y="1"/>
                  <a:pt x="22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e3f4eb68f8_3_5697"/>
          <p:cNvSpPr/>
          <p:nvPr/>
        </p:nvSpPr>
        <p:spPr>
          <a:xfrm flipH="1" rot="-8760396">
            <a:off x="3665468" y="12450385"/>
            <a:ext cx="297595" cy="282128"/>
          </a:xfrm>
          <a:custGeom>
            <a:rect b="b" l="l" r="r" t="t"/>
            <a:pathLst>
              <a:path extrusionOk="0" h="4232" w="4464">
                <a:moveTo>
                  <a:pt x="2271" y="1"/>
                </a:moveTo>
                <a:cubicBezTo>
                  <a:pt x="1898" y="1"/>
                  <a:pt x="1494" y="105"/>
                  <a:pt x="1085" y="326"/>
                </a:cubicBezTo>
                <a:cubicBezTo>
                  <a:pt x="344" y="614"/>
                  <a:pt x="170" y="1241"/>
                  <a:pt x="115" y="1928"/>
                </a:cubicBezTo>
                <a:cubicBezTo>
                  <a:pt x="55" y="2157"/>
                  <a:pt x="0" y="2445"/>
                  <a:pt x="170" y="2615"/>
                </a:cubicBezTo>
                <a:cubicBezTo>
                  <a:pt x="170" y="2958"/>
                  <a:pt x="284" y="3246"/>
                  <a:pt x="572" y="3475"/>
                </a:cubicBezTo>
                <a:cubicBezTo>
                  <a:pt x="627" y="3644"/>
                  <a:pt x="742" y="3818"/>
                  <a:pt x="971" y="3873"/>
                </a:cubicBezTo>
                <a:cubicBezTo>
                  <a:pt x="1255" y="4112"/>
                  <a:pt x="1581" y="4232"/>
                  <a:pt x="1945" y="4232"/>
                </a:cubicBezTo>
                <a:cubicBezTo>
                  <a:pt x="2020" y="4232"/>
                  <a:pt x="2096" y="4227"/>
                  <a:pt x="2175" y="4217"/>
                </a:cubicBezTo>
                <a:cubicBezTo>
                  <a:pt x="3662" y="4162"/>
                  <a:pt x="4463" y="3017"/>
                  <a:pt x="4061" y="1585"/>
                </a:cubicBezTo>
                <a:cubicBezTo>
                  <a:pt x="3861" y="582"/>
                  <a:pt x="3152" y="1"/>
                  <a:pt x="22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e3f4eb68f8_3_5697"/>
          <p:cNvSpPr txBox="1"/>
          <p:nvPr>
            <p:ph idx="9" type="title"/>
          </p:nvPr>
        </p:nvSpPr>
        <p:spPr>
          <a:xfrm>
            <a:off x="1828800" y="1438667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e3f4eb68f8_3_5733"/>
          <p:cNvSpPr/>
          <p:nvPr/>
        </p:nvSpPr>
        <p:spPr>
          <a:xfrm rot="6998849">
            <a:off x="-2621730" y="644979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e3f4eb68f8_3_5733"/>
          <p:cNvSpPr/>
          <p:nvPr/>
        </p:nvSpPr>
        <p:spPr>
          <a:xfrm rot="6998849">
            <a:off x="-2689957" y="578480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e3f4eb68f8_3_5733"/>
          <p:cNvSpPr/>
          <p:nvPr/>
        </p:nvSpPr>
        <p:spPr>
          <a:xfrm rot="6998849">
            <a:off x="-2719556" y="453156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e3f4eb68f8_3_5733"/>
          <p:cNvSpPr/>
          <p:nvPr/>
        </p:nvSpPr>
        <p:spPr>
          <a:xfrm rot="6998849">
            <a:off x="-2853423" y="482043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e3f4eb68f8_3_5733"/>
          <p:cNvSpPr/>
          <p:nvPr/>
        </p:nvSpPr>
        <p:spPr>
          <a:xfrm rot="-3801151">
            <a:off x="20171758" y="9189846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e3f4eb68f8_3_5733"/>
          <p:cNvSpPr/>
          <p:nvPr/>
        </p:nvSpPr>
        <p:spPr>
          <a:xfrm rot="-3801151">
            <a:off x="20652560" y="9621676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e3f4eb68f8_3_5733"/>
          <p:cNvSpPr/>
          <p:nvPr/>
        </p:nvSpPr>
        <p:spPr>
          <a:xfrm rot="-3801151">
            <a:off x="21507121" y="9629512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e3f4eb68f8_3_5733"/>
          <p:cNvSpPr/>
          <p:nvPr/>
        </p:nvSpPr>
        <p:spPr>
          <a:xfrm rot="-3801151">
            <a:off x="21996683" y="9764175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e3f4eb68f8_3_5733"/>
          <p:cNvSpPr/>
          <p:nvPr/>
        </p:nvSpPr>
        <p:spPr>
          <a:xfrm flipH="1" rot="-318339">
            <a:off x="-27053" y="8947537"/>
            <a:ext cx="1559268" cy="3122193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e3f4eb68f8_3_5733"/>
          <p:cNvSpPr/>
          <p:nvPr/>
        </p:nvSpPr>
        <p:spPr>
          <a:xfrm flipH="1" rot="-3426810">
            <a:off x="1101461" y="11343057"/>
            <a:ext cx="1182918" cy="236861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e3f4eb68f8_3_5733"/>
          <p:cNvSpPr/>
          <p:nvPr/>
        </p:nvSpPr>
        <p:spPr>
          <a:xfrm rot="-7439604">
            <a:off x="23953682" y="1872209"/>
            <a:ext cx="377527" cy="320594"/>
          </a:xfrm>
          <a:custGeom>
            <a:rect b="b" l="l" r="r" t="t"/>
            <a:pathLst>
              <a:path extrusionOk="0" h="4809" w="5663">
                <a:moveTo>
                  <a:pt x="2760" y="1"/>
                </a:moveTo>
                <a:cubicBezTo>
                  <a:pt x="2395" y="1"/>
                  <a:pt x="2026" y="60"/>
                  <a:pt x="1657" y="176"/>
                </a:cubicBezTo>
                <a:cubicBezTo>
                  <a:pt x="573" y="460"/>
                  <a:pt x="0" y="1605"/>
                  <a:pt x="170" y="2749"/>
                </a:cubicBezTo>
                <a:cubicBezTo>
                  <a:pt x="399" y="4067"/>
                  <a:pt x="1259" y="4754"/>
                  <a:pt x="2747" y="4809"/>
                </a:cubicBezTo>
                <a:cubicBezTo>
                  <a:pt x="2861" y="4754"/>
                  <a:pt x="3090" y="4754"/>
                  <a:pt x="3260" y="4754"/>
                </a:cubicBezTo>
                <a:cubicBezTo>
                  <a:pt x="4349" y="4580"/>
                  <a:pt x="5265" y="3779"/>
                  <a:pt x="5493" y="2863"/>
                </a:cubicBezTo>
                <a:cubicBezTo>
                  <a:pt x="5663" y="1893"/>
                  <a:pt x="5265" y="918"/>
                  <a:pt x="4349" y="405"/>
                </a:cubicBezTo>
                <a:cubicBezTo>
                  <a:pt x="3835" y="132"/>
                  <a:pt x="3301" y="1"/>
                  <a:pt x="2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e3f4eb68f8_3_5733"/>
          <p:cNvSpPr/>
          <p:nvPr/>
        </p:nvSpPr>
        <p:spPr>
          <a:xfrm rot="-7439604">
            <a:off x="23283861" y="6755079"/>
            <a:ext cx="274729" cy="267195"/>
          </a:xfrm>
          <a:custGeom>
            <a:rect b="b" l="l" r="r" t="t"/>
            <a:pathLst>
              <a:path extrusionOk="0" h="4008" w="4121">
                <a:moveTo>
                  <a:pt x="2518" y="0"/>
                </a:moveTo>
                <a:cubicBezTo>
                  <a:pt x="1085" y="0"/>
                  <a:pt x="0" y="801"/>
                  <a:pt x="0" y="1946"/>
                </a:cubicBezTo>
                <a:cubicBezTo>
                  <a:pt x="0" y="3204"/>
                  <a:pt x="742" y="4005"/>
                  <a:pt x="1946" y="4005"/>
                </a:cubicBezTo>
                <a:cubicBezTo>
                  <a:pt x="1982" y="4007"/>
                  <a:pt x="2018" y="4008"/>
                  <a:pt x="2053" y="4008"/>
                </a:cubicBezTo>
                <a:cubicBezTo>
                  <a:pt x="3303" y="4008"/>
                  <a:pt x="4062" y="2992"/>
                  <a:pt x="4120" y="1488"/>
                </a:cubicBezTo>
                <a:cubicBezTo>
                  <a:pt x="4120" y="572"/>
                  <a:pt x="3489" y="0"/>
                  <a:pt x="25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e3f4eb68f8_3_5733"/>
          <p:cNvSpPr/>
          <p:nvPr/>
        </p:nvSpPr>
        <p:spPr>
          <a:xfrm rot="-7439604">
            <a:off x="22647858" y="696471"/>
            <a:ext cx="534124" cy="412459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e3f4eb68f8_3_5733"/>
          <p:cNvSpPr/>
          <p:nvPr/>
        </p:nvSpPr>
        <p:spPr>
          <a:xfrm rot="-7439604">
            <a:off x="23331880" y="3565086"/>
            <a:ext cx="526524" cy="456325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e3f4eb68f8_3_5733"/>
          <p:cNvSpPr/>
          <p:nvPr/>
        </p:nvSpPr>
        <p:spPr>
          <a:xfrm rot="-7439604">
            <a:off x="22892664" y="5007826"/>
            <a:ext cx="393126" cy="33759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e3f4eb68f8_3_5733"/>
          <p:cNvSpPr/>
          <p:nvPr/>
        </p:nvSpPr>
        <p:spPr>
          <a:xfrm rot="-7439604">
            <a:off x="23407846" y="2431500"/>
            <a:ext cx="526457" cy="504658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e3f4eb68f8_3_5733"/>
          <p:cNvSpPr/>
          <p:nvPr/>
        </p:nvSpPr>
        <p:spPr>
          <a:xfrm rot="-7439604">
            <a:off x="22542262" y="1985986"/>
            <a:ext cx="427326" cy="375527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e3f4eb68f8_3_5733"/>
          <p:cNvSpPr/>
          <p:nvPr/>
        </p:nvSpPr>
        <p:spPr>
          <a:xfrm rot="-7439604">
            <a:off x="23165390" y="1571188"/>
            <a:ext cx="518858" cy="395060"/>
          </a:xfrm>
          <a:custGeom>
            <a:rect b="b" l="l" r="r" t="t"/>
            <a:pathLst>
              <a:path extrusionOk="0" h="5926" w="7783">
                <a:moveTo>
                  <a:pt x="5860" y="0"/>
                </a:moveTo>
                <a:cubicBezTo>
                  <a:pt x="5711" y="0"/>
                  <a:pt x="5551" y="22"/>
                  <a:pt x="5379" y="64"/>
                </a:cubicBezTo>
                <a:cubicBezTo>
                  <a:pt x="4404" y="123"/>
                  <a:pt x="3489" y="352"/>
                  <a:pt x="2573" y="696"/>
                </a:cubicBezTo>
                <a:cubicBezTo>
                  <a:pt x="2001" y="810"/>
                  <a:pt x="1429" y="865"/>
                  <a:pt x="1031" y="1323"/>
                </a:cubicBezTo>
                <a:cubicBezTo>
                  <a:pt x="344" y="1840"/>
                  <a:pt x="1" y="2467"/>
                  <a:pt x="56" y="3328"/>
                </a:cubicBezTo>
                <a:cubicBezTo>
                  <a:pt x="1" y="3611"/>
                  <a:pt x="1" y="3900"/>
                  <a:pt x="170" y="4129"/>
                </a:cubicBezTo>
                <a:cubicBezTo>
                  <a:pt x="170" y="4358"/>
                  <a:pt x="230" y="4527"/>
                  <a:pt x="459" y="4701"/>
                </a:cubicBezTo>
                <a:cubicBezTo>
                  <a:pt x="514" y="4701"/>
                  <a:pt x="514" y="4756"/>
                  <a:pt x="573" y="4815"/>
                </a:cubicBezTo>
                <a:cubicBezTo>
                  <a:pt x="628" y="4985"/>
                  <a:pt x="742" y="5159"/>
                  <a:pt x="971" y="5214"/>
                </a:cubicBezTo>
                <a:cubicBezTo>
                  <a:pt x="1145" y="5328"/>
                  <a:pt x="1260" y="5557"/>
                  <a:pt x="1544" y="5557"/>
                </a:cubicBezTo>
                <a:cubicBezTo>
                  <a:pt x="2000" y="5837"/>
                  <a:pt x="2498" y="5925"/>
                  <a:pt x="2999" y="5925"/>
                </a:cubicBezTo>
                <a:cubicBezTo>
                  <a:pt x="3317" y="5925"/>
                  <a:pt x="3636" y="5890"/>
                  <a:pt x="3947" y="5845"/>
                </a:cubicBezTo>
                <a:cubicBezTo>
                  <a:pt x="4235" y="5731"/>
                  <a:pt x="4519" y="5671"/>
                  <a:pt x="4807" y="5616"/>
                </a:cubicBezTo>
                <a:cubicBezTo>
                  <a:pt x="5608" y="5388"/>
                  <a:pt x="6350" y="4985"/>
                  <a:pt x="6638" y="4129"/>
                </a:cubicBezTo>
                <a:cubicBezTo>
                  <a:pt x="6922" y="3900"/>
                  <a:pt x="7096" y="3671"/>
                  <a:pt x="7151" y="3328"/>
                </a:cubicBezTo>
                <a:cubicBezTo>
                  <a:pt x="7494" y="2353"/>
                  <a:pt x="7783" y="1437"/>
                  <a:pt x="6922" y="581"/>
                </a:cubicBezTo>
                <a:cubicBezTo>
                  <a:pt x="6664" y="193"/>
                  <a:pt x="6311" y="0"/>
                  <a:pt x="5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e3f4eb68f8_3_5733"/>
          <p:cNvSpPr txBox="1"/>
          <p:nvPr>
            <p:ph type="title"/>
          </p:nvPr>
        </p:nvSpPr>
        <p:spPr>
          <a:xfrm>
            <a:off x="1828800" y="1438656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9pPr>
          </a:lstStyle>
          <a:p/>
        </p:txBody>
      </p:sp>
      <p:sp>
        <p:nvSpPr>
          <p:cNvPr id="620" name="Google Shape;620;ge3f4eb68f8_3_5733"/>
          <p:cNvSpPr txBox="1"/>
          <p:nvPr>
            <p:ph idx="1" type="subTitle"/>
          </p:nvPr>
        </p:nvSpPr>
        <p:spPr>
          <a:xfrm>
            <a:off x="1925733" y="7380867"/>
            <a:ext cx="10290300" cy="7440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621" name="Google Shape;621;ge3f4eb68f8_3_5733"/>
          <p:cNvSpPr txBox="1"/>
          <p:nvPr>
            <p:ph idx="2" type="body"/>
          </p:nvPr>
        </p:nvSpPr>
        <p:spPr>
          <a:xfrm>
            <a:off x="3822933" y="8653333"/>
            <a:ext cx="6495900" cy="258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5016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●"/>
              <a:defRPr/>
            </a:lvl1pPr>
            <a:lvl2pPr indent="-501650" lvl="1" marL="914400" rtl="0" algn="ctr">
              <a:spcBef>
                <a:spcPts val="0"/>
              </a:spcBef>
              <a:spcAft>
                <a:spcPts val="0"/>
              </a:spcAft>
              <a:buSzPts val="4300"/>
              <a:buChar char="○"/>
              <a:defRPr/>
            </a:lvl2pPr>
            <a:lvl3pPr indent="-501650" lvl="2" marL="1371600" rtl="0" algn="ctr">
              <a:spcBef>
                <a:spcPts val="4300"/>
              </a:spcBef>
              <a:spcAft>
                <a:spcPts val="0"/>
              </a:spcAft>
              <a:buSzPts val="4300"/>
              <a:buChar char="■"/>
              <a:defRPr/>
            </a:lvl3pPr>
            <a:lvl4pPr indent="-501650" lvl="3" marL="1828800" rtl="0" algn="ctr">
              <a:spcBef>
                <a:spcPts val="4300"/>
              </a:spcBef>
              <a:spcAft>
                <a:spcPts val="0"/>
              </a:spcAft>
              <a:buSzPts val="4300"/>
              <a:buChar char="●"/>
              <a:defRPr/>
            </a:lvl4pPr>
            <a:lvl5pPr indent="-501650" lvl="4" marL="2286000" rtl="0" algn="ctr">
              <a:spcBef>
                <a:spcPts val="4300"/>
              </a:spcBef>
              <a:spcAft>
                <a:spcPts val="0"/>
              </a:spcAft>
              <a:buSzPts val="4300"/>
              <a:buChar char="○"/>
              <a:defRPr/>
            </a:lvl5pPr>
            <a:lvl6pPr indent="-501650" lvl="5" marL="2743200" rtl="0" algn="ctr">
              <a:spcBef>
                <a:spcPts val="4300"/>
              </a:spcBef>
              <a:spcAft>
                <a:spcPts val="0"/>
              </a:spcAft>
              <a:buSzPts val="4300"/>
              <a:buChar char="■"/>
              <a:defRPr/>
            </a:lvl6pPr>
            <a:lvl7pPr indent="-501650" lvl="6" marL="3200400" rtl="0" algn="ctr">
              <a:spcBef>
                <a:spcPts val="4300"/>
              </a:spcBef>
              <a:spcAft>
                <a:spcPts val="0"/>
              </a:spcAft>
              <a:buSzPts val="4300"/>
              <a:buChar char="●"/>
              <a:defRPr/>
            </a:lvl7pPr>
            <a:lvl8pPr indent="-501650" lvl="7" marL="3657600" rtl="0" algn="ctr">
              <a:spcBef>
                <a:spcPts val="4300"/>
              </a:spcBef>
              <a:spcAft>
                <a:spcPts val="0"/>
              </a:spcAft>
              <a:buSzPts val="4300"/>
              <a:buChar char="○"/>
              <a:defRPr/>
            </a:lvl8pPr>
            <a:lvl9pPr indent="-501650" lvl="8" marL="4114800" rtl="0" algn="ctr">
              <a:spcBef>
                <a:spcPts val="4300"/>
              </a:spcBef>
              <a:spcAft>
                <a:spcPts val="4300"/>
              </a:spcAft>
              <a:buSzPts val="4300"/>
              <a:buChar char="■"/>
              <a:defRPr/>
            </a:lvl9pPr>
          </a:lstStyle>
          <a:p/>
        </p:txBody>
      </p:sp>
      <p:sp>
        <p:nvSpPr>
          <p:cNvPr id="622" name="Google Shape;622;ge3f4eb68f8_3_5733"/>
          <p:cNvSpPr txBox="1"/>
          <p:nvPr>
            <p:ph idx="3" type="subTitle"/>
          </p:nvPr>
        </p:nvSpPr>
        <p:spPr>
          <a:xfrm>
            <a:off x="12212767" y="7380867"/>
            <a:ext cx="10290300" cy="7440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623" name="Google Shape;623;ge3f4eb68f8_3_5733"/>
          <p:cNvSpPr txBox="1"/>
          <p:nvPr>
            <p:ph idx="4" type="body"/>
          </p:nvPr>
        </p:nvSpPr>
        <p:spPr>
          <a:xfrm>
            <a:off x="14109947" y="8647733"/>
            <a:ext cx="6495900" cy="2600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5016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●"/>
              <a:defRPr/>
            </a:lvl1pPr>
            <a:lvl2pPr indent="-501650" lvl="1" marL="914400" rtl="0" algn="ctr">
              <a:spcBef>
                <a:spcPts val="0"/>
              </a:spcBef>
              <a:spcAft>
                <a:spcPts val="0"/>
              </a:spcAft>
              <a:buSzPts val="4300"/>
              <a:buChar char="○"/>
              <a:defRPr/>
            </a:lvl2pPr>
            <a:lvl3pPr indent="-501650" lvl="2" marL="1371600" rtl="0" algn="ctr">
              <a:spcBef>
                <a:spcPts val="4300"/>
              </a:spcBef>
              <a:spcAft>
                <a:spcPts val="0"/>
              </a:spcAft>
              <a:buSzPts val="4300"/>
              <a:buChar char="■"/>
              <a:defRPr/>
            </a:lvl3pPr>
            <a:lvl4pPr indent="-501650" lvl="3" marL="1828800" rtl="0" algn="ctr">
              <a:spcBef>
                <a:spcPts val="4300"/>
              </a:spcBef>
              <a:spcAft>
                <a:spcPts val="0"/>
              </a:spcAft>
              <a:buSzPts val="4300"/>
              <a:buChar char="●"/>
              <a:defRPr/>
            </a:lvl4pPr>
            <a:lvl5pPr indent="-501650" lvl="4" marL="2286000" rtl="0" algn="ctr">
              <a:spcBef>
                <a:spcPts val="4300"/>
              </a:spcBef>
              <a:spcAft>
                <a:spcPts val="0"/>
              </a:spcAft>
              <a:buSzPts val="4300"/>
              <a:buChar char="○"/>
              <a:defRPr/>
            </a:lvl5pPr>
            <a:lvl6pPr indent="-501650" lvl="5" marL="2743200" rtl="0" algn="ctr">
              <a:spcBef>
                <a:spcPts val="4300"/>
              </a:spcBef>
              <a:spcAft>
                <a:spcPts val="0"/>
              </a:spcAft>
              <a:buSzPts val="4300"/>
              <a:buChar char="■"/>
              <a:defRPr/>
            </a:lvl6pPr>
            <a:lvl7pPr indent="-501650" lvl="6" marL="3200400" rtl="0" algn="ctr">
              <a:spcBef>
                <a:spcPts val="4300"/>
              </a:spcBef>
              <a:spcAft>
                <a:spcPts val="0"/>
              </a:spcAft>
              <a:buSzPts val="4300"/>
              <a:buChar char="●"/>
              <a:defRPr/>
            </a:lvl7pPr>
            <a:lvl8pPr indent="-501650" lvl="7" marL="3657600" rtl="0" algn="ctr">
              <a:spcBef>
                <a:spcPts val="4300"/>
              </a:spcBef>
              <a:spcAft>
                <a:spcPts val="0"/>
              </a:spcAft>
              <a:buSzPts val="4300"/>
              <a:buChar char="○"/>
              <a:defRPr/>
            </a:lvl8pPr>
            <a:lvl9pPr indent="-501650" lvl="8" marL="4114800" rtl="0" algn="ctr">
              <a:spcBef>
                <a:spcPts val="4300"/>
              </a:spcBef>
              <a:spcAft>
                <a:spcPts val="4300"/>
              </a:spcAft>
              <a:buSzPts val="4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2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3f4eb68f8_3_5757"/>
          <p:cNvSpPr txBox="1"/>
          <p:nvPr>
            <p:ph idx="1" type="subTitle"/>
          </p:nvPr>
        </p:nvSpPr>
        <p:spPr>
          <a:xfrm>
            <a:off x="1828800" y="3848133"/>
            <a:ext cx="10160100" cy="772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Char char="●"/>
              <a:defRPr sz="3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Arial"/>
              <a:buChar char="○"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Font typeface="Arial"/>
              <a:buChar char="■"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Font typeface="Arial"/>
              <a:buChar char="●"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Font typeface="Arial"/>
              <a:buChar char="○"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Font typeface="Arial"/>
              <a:buChar char="■"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Font typeface="Arial"/>
              <a:buChar char="●"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Font typeface="Arial"/>
              <a:buChar char="○"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Font typeface="Arial"/>
              <a:buChar char="■"/>
              <a:defRPr/>
            </a:lvl9pPr>
          </a:lstStyle>
          <a:p/>
        </p:txBody>
      </p:sp>
      <p:sp>
        <p:nvSpPr>
          <p:cNvPr id="626" name="Google Shape;626;ge3f4eb68f8_3_5757"/>
          <p:cNvSpPr txBox="1"/>
          <p:nvPr>
            <p:ph idx="2" type="subTitle"/>
          </p:nvPr>
        </p:nvSpPr>
        <p:spPr>
          <a:xfrm>
            <a:off x="12192000" y="3848133"/>
            <a:ext cx="10363200" cy="772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Char char="■"/>
              <a:defRPr/>
            </a:lvl9pPr>
          </a:lstStyle>
          <a:p/>
        </p:txBody>
      </p:sp>
      <p:sp>
        <p:nvSpPr>
          <p:cNvPr id="627" name="Google Shape;627;ge3f4eb68f8_3_5757"/>
          <p:cNvSpPr/>
          <p:nvPr/>
        </p:nvSpPr>
        <p:spPr>
          <a:xfrm flipH="1" rot="-6998849">
            <a:off x="20027092" y="575508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e3f4eb68f8_3_5757"/>
          <p:cNvSpPr/>
          <p:nvPr/>
        </p:nvSpPr>
        <p:spPr>
          <a:xfrm flipH="1" rot="-6998849">
            <a:off x="20507893" y="509009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e3f4eb68f8_3_5757"/>
          <p:cNvSpPr/>
          <p:nvPr/>
        </p:nvSpPr>
        <p:spPr>
          <a:xfrm flipH="1" rot="-6998849">
            <a:off x="21362454" y="383685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e3f4eb68f8_3_5757"/>
          <p:cNvSpPr/>
          <p:nvPr/>
        </p:nvSpPr>
        <p:spPr>
          <a:xfrm flipH="1" rot="-6998849">
            <a:off x="21852016" y="412572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e3f4eb68f8_3_5757"/>
          <p:cNvSpPr/>
          <p:nvPr/>
        </p:nvSpPr>
        <p:spPr>
          <a:xfrm flipH="1" rot="3801151">
            <a:off x="-2426330" y="10481508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e3f4eb68f8_3_5757"/>
          <p:cNvSpPr/>
          <p:nvPr/>
        </p:nvSpPr>
        <p:spPr>
          <a:xfrm flipH="1" rot="3801151">
            <a:off x="-2494557" y="10913339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e3f4eb68f8_3_5757"/>
          <p:cNvSpPr/>
          <p:nvPr/>
        </p:nvSpPr>
        <p:spPr>
          <a:xfrm flipH="1" rot="3801151">
            <a:off x="-2524156" y="10921175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e3f4eb68f8_3_5757"/>
          <p:cNvSpPr/>
          <p:nvPr/>
        </p:nvSpPr>
        <p:spPr>
          <a:xfrm flipH="1" rot="3801151">
            <a:off x="-2658023" y="11055838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e3f4eb68f8_3_5757"/>
          <p:cNvSpPr/>
          <p:nvPr/>
        </p:nvSpPr>
        <p:spPr>
          <a:xfrm flipH="1" rot="-506694">
            <a:off x="430930" y="288029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e3f4eb68f8_3_5757"/>
          <p:cNvSpPr/>
          <p:nvPr/>
        </p:nvSpPr>
        <p:spPr>
          <a:xfrm rot="1774813">
            <a:off x="1448366" y="1201056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e3f4eb68f8_3_5757"/>
          <p:cNvSpPr/>
          <p:nvPr/>
        </p:nvSpPr>
        <p:spPr>
          <a:xfrm rot="506694">
            <a:off x="23279549" y="11256229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e3f4eb68f8_3_5757"/>
          <p:cNvSpPr/>
          <p:nvPr/>
        </p:nvSpPr>
        <p:spPr>
          <a:xfrm flipH="1" rot="-1774813">
            <a:off x="22638276" y="12169256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e3f4eb68f8_3_5757"/>
          <p:cNvSpPr txBox="1"/>
          <p:nvPr>
            <p:ph type="title"/>
          </p:nvPr>
        </p:nvSpPr>
        <p:spPr>
          <a:xfrm>
            <a:off x="1828800" y="1438667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0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3f4eb68f8_3_5773"/>
          <p:cNvSpPr txBox="1"/>
          <p:nvPr>
            <p:ph idx="1" type="subTitle"/>
          </p:nvPr>
        </p:nvSpPr>
        <p:spPr>
          <a:xfrm>
            <a:off x="4732400" y="4672067"/>
            <a:ext cx="14919300" cy="55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1pPr>
            <a:lvl2pPr lvl="1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  <a:defRPr sz="4300"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  <a:defRPr sz="4300"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  <a:defRPr sz="4300"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  <a:defRPr sz="4300"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  <a:defRPr sz="4300"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  <a:defRPr sz="4300"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  <a:defRPr sz="4300"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None/>
              <a:defRPr sz="4300"/>
            </a:lvl9pPr>
          </a:lstStyle>
          <a:p/>
        </p:txBody>
      </p:sp>
      <p:sp>
        <p:nvSpPr>
          <p:cNvPr id="642" name="Google Shape;642;ge3f4eb68f8_3_5773"/>
          <p:cNvSpPr txBox="1"/>
          <p:nvPr>
            <p:ph type="title"/>
          </p:nvPr>
        </p:nvSpPr>
        <p:spPr>
          <a:xfrm>
            <a:off x="1828800" y="1438656"/>
            <a:ext cx="20726400" cy="1219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643" name="Google Shape;643;ge3f4eb68f8_3_5773"/>
          <p:cNvSpPr/>
          <p:nvPr/>
        </p:nvSpPr>
        <p:spPr>
          <a:xfrm flipH="1" rot="-9900851">
            <a:off x="21702236" y="10183319"/>
            <a:ext cx="1559660" cy="3122978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e3f4eb68f8_3_5773"/>
          <p:cNvSpPr/>
          <p:nvPr/>
        </p:nvSpPr>
        <p:spPr>
          <a:xfrm rot="10800000">
            <a:off x="2575327" y="185194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e3f4eb68f8_3_5773"/>
          <p:cNvSpPr/>
          <p:nvPr/>
        </p:nvSpPr>
        <p:spPr>
          <a:xfrm rot="10800000">
            <a:off x="1202197" y="2025264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e3f4eb68f8_3_5773"/>
          <p:cNvSpPr/>
          <p:nvPr/>
        </p:nvSpPr>
        <p:spPr>
          <a:xfrm rot="10800000">
            <a:off x="1638660" y="880328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e3f4eb68f8_3_5773"/>
          <p:cNvSpPr/>
          <p:nvPr/>
        </p:nvSpPr>
        <p:spPr>
          <a:xfrm rot="10800000">
            <a:off x="286195" y="1336662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e3f4eb68f8_3_5773"/>
          <p:cNvSpPr/>
          <p:nvPr/>
        </p:nvSpPr>
        <p:spPr>
          <a:xfrm rot="10800000">
            <a:off x="5119527" y="-62073"/>
            <a:ext cx="526473" cy="504673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e3f4eb68f8_3_5773"/>
          <p:cNvSpPr/>
          <p:nvPr/>
        </p:nvSpPr>
        <p:spPr>
          <a:xfrm rot="10800000">
            <a:off x="4234528" y="272862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e3f4eb68f8_3_5773"/>
          <p:cNvSpPr/>
          <p:nvPr/>
        </p:nvSpPr>
        <p:spPr>
          <a:xfrm rot="10800000">
            <a:off x="679327" y="217661"/>
            <a:ext cx="522873" cy="457339"/>
          </a:xfrm>
          <a:custGeom>
            <a:rect b="b" l="l" r="r" t="t"/>
            <a:pathLst>
              <a:path extrusionOk="0" h="6860" w="7843">
                <a:moveTo>
                  <a:pt x="4008" y="1"/>
                </a:moveTo>
                <a:cubicBezTo>
                  <a:pt x="3110" y="1"/>
                  <a:pt x="2209" y="332"/>
                  <a:pt x="1489" y="980"/>
                </a:cubicBezTo>
                <a:cubicBezTo>
                  <a:pt x="344" y="1950"/>
                  <a:pt x="1" y="3154"/>
                  <a:pt x="459" y="4642"/>
                </a:cubicBezTo>
                <a:cubicBezTo>
                  <a:pt x="459" y="4697"/>
                  <a:pt x="459" y="4811"/>
                  <a:pt x="573" y="4871"/>
                </a:cubicBezTo>
                <a:cubicBezTo>
                  <a:pt x="573" y="5155"/>
                  <a:pt x="747" y="5383"/>
                  <a:pt x="976" y="5557"/>
                </a:cubicBezTo>
                <a:cubicBezTo>
                  <a:pt x="1260" y="6070"/>
                  <a:pt x="1663" y="6358"/>
                  <a:pt x="2175" y="6473"/>
                </a:cubicBezTo>
                <a:cubicBezTo>
                  <a:pt x="2399" y="6604"/>
                  <a:pt x="2587" y="6739"/>
                  <a:pt x="2821" y="6739"/>
                </a:cubicBezTo>
                <a:cubicBezTo>
                  <a:pt x="2888" y="6739"/>
                  <a:pt x="2959" y="6727"/>
                  <a:pt x="3036" y="6702"/>
                </a:cubicBezTo>
                <a:cubicBezTo>
                  <a:pt x="3091" y="6757"/>
                  <a:pt x="3205" y="6757"/>
                  <a:pt x="3265" y="6757"/>
                </a:cubicBezTo>
                <a:cubicBezTo>
                  <a:pt x="3514" y="6826"/>
                  <a:pt x="3749" y="6859"/>
                  <a:pt x="3974" y="6859"/>
                </a:cubicBezTo>
                <a:cubicBezTo>
                  <a:pt x="4678" y="6859"/>
                  <a:pt x="5275" y="6536"/>
                  <a:pt x="5837" y="6015"/>
                </a:cubicBezTo>
                <a:cubicBezTo>
                  <a:pt x="5952" y="5901"/>
                  <a:pt x="6126" y="5786"/>
                  <a:pt x="6240" y="5672"/>
                </a:cubicBezTo>
                <a:cubicBezTo>
                  <a:pt x="6982" y="5155"/>
                  <a:pt x="7554" y="4582"/>
                  <a:pt x="7668" y="3667"/>
                </a:cubicBezTo>
                <a:cubicBezTo>
                  <a:pt x="7668" y="3552"/>
                  <a:pt x="7728" y="3383"/>
                  <a:pt x="7728" y="3269"/>
                </a:cubicBezTo>
                <a:cubicBezTo>
                  <a:pt x="7668" y="3269"/>
                  <a:pt x="7668" y="3209"/>
                  <a:pt x="7668" y="3209"/>
                </a:cubicBezTo>
                <a:lnTo>
                  <a:pt x="7668" y="3209"/>
                </a:lnTo>
                <a:lnTo>
                  <a:pt x="7728" y="3269"/>
                </a:lnTo>
                <a:cubicBezTo>
                  <a:pt x="7842" y="2637"/>
                  <a:pt x="7613" y="2065"/>
                  <a:pt x="7211" y="1607"/>
                </a:cubicBezTo>
                <a:cubicBezTo>
                  <a:pt x="7156" y="1492"/>
                  <a:pt x="7156" y="1438"/>
                  <a:pt x="7041" y="1378"/>
                </a:cubicBezTo>
                <a:cubicBezTo>
                  <a:pt x="6524" y="1035"/>
                  <a:pt x="6066" y="636"/>
                  <a:pt x="5553" y="348"/>
                </a:cubicBezTo>
                <a:cubicBezTo>
                  <a:pt x="5065" y="116"/>
                  <a:pt x="4537" y="1"/>
                  <a:pt x="40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e3f4eb68f8_3_5773"/>
          <p:cNvSpPr/>
          <p:nvPr/>
        </p:nvSpPr>
        <p:spPr>
          <a:xfrm rot="10800000">
            <a:off x="299962" y="2088663"/>
            <a:ext cx="365605" cy="328804"/>
          </a:xfrm>
          <a:custGeom>
            <a:rect b="b" l="l" r="r" t="t"/>
            <a:pathLst>
              <a:path extrusionOk="0" h="4932" w="5484">
                <a:moveTo>
                  <a:pt x="2624" y="1"/>
                </a:moveTo>
                <a:cubicBezTo>
                  <a:pt x="2341" y="1"/>
                  <a:pt x="2054" y="39"/>
                  <a:pt x="1772" y="122"/>
                </a:cubicBezTo>
                <a:cubicBezTo>
                  <a:pt x="513" y="634"/>
                  <a:pt x="0" y="1495"/>
                  <a:pt x="169" y="2694"/>
                </a:cubicBezTo>
                <a:cubicBezTo>
                  <a:pt x="169" y="2923"/>
                  <a:pt x="169" y="3097"/>
                  <a:pt x="284" y="3267"/>
                </a:cubicBezTo>
                <a:cubicBezTo>
                  <a:pt x="613" y="4312"/>
                  <a:pt x="1419" y="4932"/>
                  <a:pt x="2595" y="4932"/>
                </a:cubicBezTo>
                <a:cubicBezTo>
                  <a:pt x="2645" y="4932"/>
                  <a:pt x="2696" y="4930"/>
                  <a:pt x="2747" y="4928"/>
                </a:cubicBezTo>
                <a:cubicBezTo>
                  <a:pt x="3717" y="4928"/>
                  <a:pt x="4404" y="4470"/>
                  <a:pt x="4861" y="3669"/>
                </a:cubicBezTo>
                <a:cubicBezTo>
                  <a:pt x="5319" y="3381"/>
                  <a:pt x="5434" y="2983"/>
                  <a:pt x="5434" y="2525"/>
                </a:cubicBezTo>
                <a:cubicBezTo>
                  <a:pt x="5484" y="1082"/>
                  <a:pt x="4116" y="1"/>
                  <a:pt x="26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e3f4eb68f8_3_5773"/>
          <p:cNvSpPr/>
          <p:nvPr/>
        </p:nvSpPr>
        <p:spPr>
          <a:xfrm rot="10800000">
            <a:off x="3837863" y="829997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e3f4eb68f8_3_5773"/>
          <p:cNvSpPr/>
          <p:nvPr/>
        </p:nvSpPr>
        <p:spPr>
          <a:xfrm rot="-5400000">
            <a:off x="23334823" y="-2319022"/>
            <a:ext cx="3260535" cy="6401664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e3f4eb68f8_3_5773"/>
          <p:cNvSpPr/>
          <p:nvPr/>
        </p:nvSpPr>
        <p:spPr>
          <a:xfrm rot="-5400000">
            <a:off x="23610955" y="-2430384"/>
            <a:ext cx="3137949" cy="5900132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e3f4eb68f8_3_5773"/>
          <p:cNvSpPr/>
          <p:nvPr/>
        </p:nvSpPr>
        <p:spPr>
          <a:xfrm rot="-5400000">
            <a:off x="23557087" y="-2389114"/>
            <a:ext cx="3176590" cy="4988718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e3f4eb68f8_3_5773"/>
          <p:cNvSpPr/>
          <p:nvPr/>
        </p:nvSpPr>
        <p:spPr>
          <a:xfrm rot="-5400000">
            <a:off x="23760850" y="-2552818"/>
            <a:ext cx="2984305" cy="4794721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e3f4eb68f8_3_5773"/>
          <p:cNvSpPr/>
          <p:nvPr/>
        </p:nvSpPr>
        <p:spPr>
          <a:xfrm rot="-5400000">
            <a:off x="1038433" y="12986031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e3f4eb68f8_3_5773"/>
          <p:cNvSpPr/>
          <p:nvPr/>
        </p:nvSpPr>
        <p:spPr>
          <a:xfrm rot="-5400000">
            <a:off x="1301600" y="10266927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e3f4eb68f8_3_5773"/>
          <p:cNvSpPr/>
          <p:nvPr/>
        </p:nvSpPr>
        <p:spPr>
          <a:xfrm rot="-5400000">
            <a:off x="175400" y="11190395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e3f4eb68f8_3_5773"/>
          <p:cNvSpPr/>
          <p:nvPr/>
        </p:nvSpPr>
        <p:spPr>
          <a:xfrm flipH="1">
            <a:off x="2260513" y="2518002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e2b785db6b_0_122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ge2b785db6b_0_122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3" name="Google Shape;23;ge2b785db6b_0_122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4" name="Google Shape;24;ge2b785db6b_0_12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8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3f4eb68f8_3_5794"/>
          <p:cNvSpPr txBox="1"/>
          <p:nvPr>
            <p:ph idx="1" type="subTitle"/>
          </p:nvPr>
        </p:nvSpPr>
        <p:spPr>
          <a:xfrm>
            <a:off x="1902133" y="7071360"/>
            <a:ext cx="10363200" cy="1609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9pPr>
          </a:lstStyle>
          <a:p/>
        </p:txBody>
      </p:sp>
      <p:sp>
        <p:nvSpPr>
          <p:cNvPr id="663" name="Google Shape;663;ge3f4eb68f8_3_5794"/>
          <p:cNvSpPr txBox="1"/>
          <p:nvPr>
            <p:ph type="title"/>
          </p:nvPr>
        </p:nvSpPr>
        <p:spPr>
          <a:xfrm>
            <a:off x="2767733" y="5023104"/>
            <a:ext cx="9497700" cy="80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grpSp>
        <p:nvGrpSpPr>
          <p:cNvPr id="664" name="Google Shape;664;ge3f4eb68f8_3_5794"/>
          <p:cNvGrpSpPr/>
          <p:nvPr/>
        </p:nvGrpSpPr>
        <p:grpSpPr>
          <a:xfrm>
            <a:off x="16854810" y="65640"/>
            <a:ext cx="7639996" cy="2746112"/>
            <a:chOff x="6320475" y="24615"/>
            <a:chExt cx="2864963" cy="1029779"/>
          </a:xfrm>
        </p:grpSpPr>
        <p:sp>
          <p:nvSpPr>
            <p:cNvPr id="665" name="Google Shape;665;ge3f4eb68f8_3_5794"/>
            <p:cNvSpPr/>
            <p:nvPr/>
          </p:nvSpPr>
          <p:spPr>
            <a:xfrm rot="-2039615">
              <a:off x="8141471" y="587624"/>
              <a:ext cx="141575" cy="120225"/>
            </a:xfrm>
            <a:custGeom>
              <a:rect b="b" l="l" r="r" t="t"/>
              <a:pathLst>
                <a:path extrusionOk="0" h="4809" w="5663">
                  <a:moveTo>
                    <a:pt x="2760" y="1"/>
                  </a:moveTo>
                  <a:cubicBezTo>
                    <a:pt x="2395" y="1"/>
                    <a:pt x="2026" y="60"/>
                    <a:pt x="1657" y="176"/>
                  </a:cubicBezTo>
                  <a:cubicBezTo>
                    <a:pt x="573" y="460"/>
                    <a:pt x="0" y="1605"/>
                    <a:pt x="170" y="2749"/>
                  </a:cubicBezTo>
                  <a:cubicBezTo>
                    <a:pt x="399" y="4067"/>
                    <a:pt x="1259" y="4754"/>
                    <a:pt x="2747" y="4809"/>
                  </a:cubicBezTo>
                  <a:cubicBezTo>
                    <a:pt x="2861" y="4754"/>
                    <a:pt x="3090" y="4754"/>
                    <a:pt x="3260" y="4754"/>
                  </a:cubicBezTo>
                  <a:cubicBezTo>
                    <a:pt x="4349" y="4580"/>
                    <a:pt x="5265" y="3779"/>
                    <a:pt x="5493" y="2863"/>
                  </a:cubicBezTo>
                  <a:cubicBezTo>
                    <a:pt x="5663" y="1893"/>
                    <a:pt x="5265" y="918"/>
                    <a:pt x="4349" y="405"/>
                  </a:cubicBezTo>
                  <a:cubicBezTo>
                    <a:pt x="3835" y="132"/>
                    <a:pt x="3301" y="1"/>
                    <a:pt x="2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ge3f4eb68f8_3_5794"/>
            <p:cNvSpPr/>
            <p:nvPr/>
          </p:nvSpPr>
          <p:spPr>
            <a:xfrm rot="-2039615">
              <a:off x="6339682" y="327179"/>
              <a:ext cx="103025" cy="100200"/>
            </a:xfrm>
            <a:custGeom>
              <a:rect b="b" l="l" r="r" t="t"/>
              <a:pathLst>
                <a:path extrusionOk="0" h="4008" w="4121">
                  <a:moveTo>
                    <a:pt x="2518" y="0"/>
                  </a:moveTo>
                  <a:cubicBezTo>
                    <a:pt x="1085" y="0"/>
                    <a:pt x="0" y="801"/>
                    <a:pt x="0" y="1946"/>
                  </a:cubicBezTo>
                  <a:cubicBezTo>
                    <a:pt x="0" y="3204"/>
                    <a:pt x="742" y="4005"/>
                    <a:pt x="1946" y="4005"/>
                  </a:cubicBezTo>
                  <a:cubicBezTo>
                    <a:pt x="1982" y="4007"/>
                    <a:pt x="2018" y="4008"/>
                    <a:pt x="2053" y="4008"/>
                  </a:cubicBezTo>
                  <a:cubicBezTo>
                    <a:pt x="3303" y="4008"/>
                    <a:pt x="4062" y="2992"/>
                    <a:pt x="4120" y="1488"/>
                  </a:cubicBezTo>
                  <a:cubicBezTo>
                    <a:pt x="4120" y="572"/>
                    <a:pt x="3489" y="0"/>
                    <a:pt x="2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ge3f4eb68f8_3_5794"/>
            <p:cNvSpPr/>
            <p:nvPr/>
          </p:nvSpPr>
          <p:spPr>
            <a:xfrm rot="-2039615">
              <a:off x="6617144" y="816380"/>
              <a:ext cx="78775" cy="78725"/>
            </a:xfrm>
            <a:custGeom>
              <a:rect b="b" l="l" r="r" t="t"/>
              <a:pathLst>
                <a:path extrusionOk="0" h="3149" w="3151">
                  <a:moveTo>
                    <a:pt x="1650" y="1"/>
                  </a:moveTo>
                  <a:cubicBezTo>
                    <a:pt x="1616" y="1"/>
                    <a:pt x="1582" y="2"/>
                    <a:pt x="1548" y="4"/>
                  </a:cubicBezTo>
                  <a:cubicBezTo>
                    <a:pt x="687" y="4"/>
                    <a:pt x="1" y="691"/>
                    <a:pt x="1" y="1547"/>
                  </a:cubicBezTo>
                  <a:cubicBezTo>
                    <a:pt x="1" y="2522"/>
                    <a:pt x="632" y="3149"/>
                    <a:pt x="1603" y="3149"/>
                  </a:cubicBezTo>
                  <a:cubicBezTo>
                    <a:pt x="2518" y="3149"/>
                    <a:pt x="3150" y="2522"/>
                    <a:pt x="3150" y="1606"/>
                  </a:cubicBezTo>
                  <a:cubicBezTo>
                    <a:pt x="3150" y="725"/>
                    <a:pt x="2514" y="1"/>
                    <a:pt x="1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ge3f4eb68f8_3_5794"/>
            <p:cNvSpPr/>
            <p:nvPr/>
          </p:nvSpPr>
          <p:spPr>
            <a:xfrm rot="-2039615">
              <a:off x="8538812" y="741698"/>
              <a:ext cx="74425" cy="85100"/>
            </a:xfrm>
            <a:custGeom>
              <a:rect b="b" l="l" r="r" t="t"/>
              <a:pathLst>
                <a:path extrusionOk="0" h="3404" w="2977">
                  <a:moveTo>
                    <a:pt x="1249" y="0"/>
                  </a:moveTo>
                  <a:cubicBezTo>
                    <a:pt x="1054" y="0"/>
                    <a:pt x="846" y="29"/>
                    <a:pt x="632" y="86"/>
                  </a:cubicBezTo>
                  <a:cubicBezTo>
                    <a:pt x="289" y="256"/>
                    <a:pt x="175" y="544"/>
                    <a:pt x="175" y="942"/>
                  </a:cubicBezTo>
                  <a:cubicBezTo>
                    <a:pt x="175" y="1400"/>
                    <a:pt x="175" y="1858"/>
                    <a:pt x="115" y="2315"/>
                  </a:cubicBezTo>
                  <a:cubicBezTo>
                    <a:pt x="60" y="2604"/>
                    <a:pt x="1" y="2888"/>
                    <a:pt x="230" y="3117"/>
                  </a:cubicBezTo>
                  <a:cubicBezTo>
                    <a:pt x="572" y="3312"/>
                    <a:pt x="905" y="3404"/>
                    <a:pt x="1218" y="3404"/>
                  </a:cubicBezTo>
                  <a:cubicBezTo>
                    <a:pt x="1637" y="3404"/>
                    <a:pt x="2022" y="3241"/>
                    <a:pt x="2349" y="2947"/>
                  </a:cubicBezTo>
                  <a:cubicBezTo>
                    <a:pt x="2862" y="2430"/>
                    <a:pt x="2976" y="1400"/>
                    <a:pt x="2578" y="773"/>
                  </a:cubicBezTo>
                  <a:cubicBezTo>
                    <a:pt x="2320" y="258"/>
                    <a:pt x="1836" y="0"/>
                    <a:pt x="1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ge3f4eb68f8_3_5794"/>
            <p:cNvSpPr/>
            <p:nvPr/>
          </p:nvSpPr>
          <p:spPr>
            <a:xfrm rot="-2039615">
              <a:off x="8973027" y="135935"/>
              <a:ext cx="113075" cy="108375"/>
            </a:xfrm>
            <a:custGeom>
              <a:rect b="b" l="l" r="r" t="t"/>
              <a:pathLst>
                <a:path extrusionOk="0" h="4335" w="4523">
                  <a:moveTo>
                    <a:pt x="2238" y="1"/>
                  </a:moveTo>
                  <a:cubicBezTo>
                    <a:pt x="1677" y="1"/>
                    <a:pt x="1152" y="227"/>
                    <a:pt x="746" y="633"/>
                  </a:cubicBezTo>
                  <a:cubicBezTo>
                    <a:pt x="60" y="1374"/>
                    <a:pt x="0" y="2633"/>
                    <a:pt x="572" y="3494"/>
                  </a:cubicBezTo>
                  <a:cubicBezTo>
                    <a:pt x="935" y="4054"/>
                    <a:pt x="1519" y="4335"/>
                    <a:pt x="2171" y="4335"/>
                  </a:cubicBezTo>
                  <a:cubicBezTo>
                    <a:pt x="2451" y="4335"/>
                    <a:pt x="2743" y="4283"/>
                    <a:pt x="3035" y="4180"/>
                  </a:cubicBezTo>
                  <a:cubicBezTo>
                    <a:pt x="4006" y="4006"/>
                    <a:pt x="4349" y="3320"/>
                    <a:pt x="4463" y="2464"/>
                  </a:cubicBezTo>
                  <a:cubicBezTo>
                    <a:pt x="4523" y="1548"/>
                    <a:pt x="4294" y="802"/>
                    <a:pt x="3433" y="344"/>
                  </a:cubicBezTo>
                  <a:cubicBezTo>
                    <a:pt x="3036" y="110"/>
                    <a:pt x="2628" y="1"/>
                    <a:pt x="2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ge3f4eb68f8_3_5794"/>
            <p:cNvSpPr/>
            <p:nvPr/>
          </p:nvSpPr>
          <p:spPr>
            <a:xfrm rot="-2039615">
              <a:off x="8535787" y="110077"/>
              <a:ext cx="200300" cy="154675"/>
            </a:xfrm>
            <a:custGeom>
              <a:rect b="b" l="l" r="r" t="t"/>
              <a:pathLst>
                <a:path extrusionOk="0" h="6187" w="8012">
                  <a:moveTo>
                    <a:pt x="3579" y="0"/>
                  </a:moveTo>
                  <a:cubicBezTo>
                    <a:pt x="2994" y="0"/>
                    <a:pt x="2440" y="116"/>
                    <a:pt x="2006" y="362"/>
                  </a:cubicBezTo>
                  <a:cubicBezTo>
                    <a:pt x="289" y="1218"/>
                    <a:pt x="1" y="3223"/>
                    <a:pt x="1488" y="4482"/>
                  </a:cubicBezTo>
                  <a:cubicBezTo>
                    <a:pt x="1946" y="4825"/>
                    <a:pt x="2463" y="5224"/>
                    <a:pt x="2976" y="5453"/>
                  </a:cubicBezTo>
                  <a:cubicBezTo>
                    <a:pt x="3526" y="5941"/>
                    <a:pt x="4191" y="6186"/>
                    <a:pt x="4848" y="6186"/>
                  </a:cubicBezTo>
                  <a:cubicBezTo>
                    <a:pt x="5421" y="6186"/>
                    <a:pt x="5989" y="6000"/>
                    <a:pt x="6469" y="5626"/>
                  </a:cubicBezTo>
                  <a:cubicBezTo>
                    <a:pt x="7613" y="4766"/>
                    <a:pt x="8011" y="3567"/>
                    <a:pt x="7439" y="2363"/>
                  </a:cubicBezTo>
                  <a:cubicBezTo>
                    <a:pt x="7439" y="2248"/>
                    <a:pt x="7439" y="2079"/>
                    <a:pt x="7270" y="1964"/>
                  </a:cubicBezTo>
                  <a:cubicBezTo>
                    <a:pt x="7210" y="1676"/>
                    <a:pt x="7041" y="1447"/>
                    <a:pt x="6812" y="1278"/>
                  </a:cubicBezTo>
                  <a:cubicBezTo>
                    <a:pt x="6083" y="472"/>
                    <a:pt x="4765" y="0"/>
                    <a:pt x="3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ge3f4eb68f8_3_5794"/>
            <p:cNvSpPr/>
            <p:nvPr/>
          </p:nvSpPr>
          <p:spPr>
            <a:xfrm rot="-2039615">
              <a:off x="7453256" y="356936"/>
              <a:ext cx="197450" cy="171125"/>
            </a:xfrm>
            <a:custGeom>
              <a:rect b="b" l="l" r="r" t="t"/>
              <a:pathLst>
                <a:path extrusionOk="0" h="6845" w="7898">
                  <a:moveTo>
                    <a:pt x="3390" y="0"/>
                  </a:moveTo>
                  <a:cubicBezTo>
                    <a:pt x="2631" y="0"/>
                    <a:pt x="1946" y="279"/>
                    <a:pt x="1315" y="910"/>
                  </a:cubicBezTo>
                  <a:cubicBezTo>
                    <a:pt x="573" y="1422"/>
                    <a:pt x="230" y="2169"/>
                    <a:pt x="170" y="3084"/>
                  </a:cubicBezTo>
                  <a:lnTo>
                    <a:pt x="170" y="3368"/>
                  </a:lnTo>
                  <a:cubicBezTo>
                    <a:pt x="1" y="4343"/>
                    <a:pt x="399" y="5144"/>
                    <a:pt x="1086" y="5771"/>
                  </a:cubicBezTo>
                  <a:cubicBezTo>
                    <a:pt x="1737" y="6484"/>
                    <a:pt x="2638" y="6845"/>
                    <a:pt x="3564" y="6845"/>
                  </a:cubicBezTo>
                  <a:cubicBezTo>
                    <a:pt x="4350" y="6845"/>
                    <a:pt x="5154" y="6585"/>
                    <a:pt x="5837" y="6059"/>
                  </a:cubicBezTo>
                  <a:cubicBezTo>
                    <a:pt x="6181" y="5945"/>
                    <a:pt x="6350" y="5657"/>
                    <a:pt x="6579" y="5428"/>
                  </a:cubicBezTo>
                  <a:cubicBezTo>
                    <a:pt x="7897" y="3427"/>
                    <a:pt x="6867" y="795"/>
                    <a:pt x="4464" y="164"/>
                  </a:cubicBezTo>
                  <a:cubicBezTo>
                    <a:pt x="4090" y="57"/>
                    <a:pt x="3732" y="0"/>
                    <a:pt x="3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e3f4eb68f8_3_5794"/>
            <p:cNvSpPr/>
            <p:nvPr/>
          </p:nvSpPr>
          <p:spPr>
            <a:xfrm rot="-2039615">
              <a:off x="8528079" y="765040"/>
              <a:ext cx="31500" cy="75775"/>
            </a:xfrm>
            <a:custGeom>
              <a:rect b="b" l="l" r="r" t="t"/>
              <a:pathLst>
                <a:path extrusionOk="0" h="3031" w="1260">
                  <a:moveTo>
                    <a:pt x="1259" y="0"/>
                  </a:moveTo>
                  <a:lnTo>
                    <a:pt x="1259" y="0"/>
                  </a:lnTo>
                  <a:cubicBezTo>
                    <a:pt x="458" y="115"/>
                    <a:pt x="229" y="687"/>
                    <a:pt x="115" y="1373"/>
                  </a:cubicBezTo>
                  <a:cubicBezTo>
                    <a:pt x="1" y="2060"/>
                    <a:pt x="170" y="2687"/>
                    <a:pt x="857" y="3031"/>
                  </a:cubicBezTo>
                  <a:cubicBezTo>
                    <a:pt x="1085" y="2060"/>
                    <a:pt x="802" y="971"/>
                    <a:pt x="12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ge3f4eb68f8_3_5794"/>
            <p:cNvSpPr/>
            <p:nvPr/>
          </p:nvSpPr>
          <p:spPr>
            <a:xfrm rot="-2039615">
              <a:off x="6959503" y="189480"/>
              <a:ext cx="147425" cy="126600"/>
            </a:xfrm>
            <a:custGeom>
              <a:rect b="b" l="l" r="r" t="t"/>
              <a:pathLst>
                <a:path extrusionOk="0" h="5064" w="5897">
                  <a:moveTo>
                    <a:pt x="2747" y="1"/>
                  </a:moveTo>
                  <a:cubicBezTo>
                    <a:pt x="2747" y="60"/>
                    <a:pt x="2747" y="115"/>
                    <a:pt x="2692" y="115"/>
                  </a:cubicBezTo>
                  <a:cubicBezTo>
                    <a:pt x="1832" y="289"/>
                    <a:pt x="1205" y="747"/>
                    <a:pt x="747" y="1489"/>
                  </a:cubicBezTo>
                  <a:cubicBezTo>
                    <a:pt x="1" y="2578"/>
                    <a:pt x="175" y="3608"/>
                    <a:pt x="1205" y="4523"/>
                  </a:cubicBezTo>
                  <a:cubicBezTo>
                    <a:pt x="1319" y="4693"/>
                    <a:pt x="1489" y="4752"/>
                    <a:pt x="1663" y="4807"/>
                  </a:cubicBezTo>
                  <a:cubicBezTo>
                    <a:pt x="1992" y="4986"/>
                    <a:pt x="2311" y="5063"/>
                    <a:pt x="2624" y="5063"/>
                  </a:cubicBezTo>
                  <a:cubicBezTo>
                    <a:pt x="3014" y="5063"/>
                    <a:pt x="3396" y="4943"/>
                    <a:pt x="3777" y="4752"/>
                  </a:cubicBezTo>
                  <a:cubicBezTo>
                    <a:pt x="4350" y="4464"/>
                    <a:pt x="4807" y="4121"/>
                    <a:pt x="5265" y="3777"/>
                  </a:cubicBezTo>
                  <a:cubicBezTo>
                    <a:pt x="5608" y="3548"/>
                    <a:pt x="5668" y="3265"/>
                    <a:pt x="5723" y="2921"/>
                  </a:cubicBezTo>
                  <a:cubicBezTo>
                    <a:pt x="5837" y="2519"/>
                    <a:pt x="5897" y="2120"/>
                    <a:pt x="5668" y="1777"/>
                  </a:cubicBezTo>
                  <a:cubicBezTo>
                    <a:pt x="5494" y="1319"/>
                    <a:pt x="5325" y="916"/>
                    <a:pt x="4922" y="633"/>
                  </a:cubicBezTo>
                  <a:cubicBezTo>
                    <a:pt x="4752" y="289"/>
                    <a:pt x="4295" y="289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ge3f4eb68f8_3_5794"/>
            <p:cNvSpPr/>
            <p:nvPr/>
          </p:nvSpPr>
          <p:spPr>
            <a:xfrm rot="-2039615">
              <a:off x="7869301" y="376348"/>
              <a:ext cx="197425" cy="189250"/>
            </a:xfrm>
            <a:custGeom>
              <a:rect b="b" l="l" r="r" t="t"/>
              <a:pathLst>
                <a:path extrusionOk="0" h="7570" w="7897">
                  <a:moveTo>
                    <a:pt x="4033" y="1"/>
                  </a:moveTo>
                  <a:cubicBezTo>
                    <a:pt x="3816" y="1"/>
                    <a:pt x="3595" y="22"/>
                    <a:pt x="3374" y="64"/>
                  </a:cubicBezTo>
                  <a:cubicBezTo>
                    <a:pt x="3090" y="119"/>
                    <a:pt x="2802" y="119"/>
                    <a:pt x="2573" y="348"/>
                  </a:cubicBezTo>
                  <a:cubicBezTo>
                    <a:pt x="1085" y="920"/>
                    <a:pt x="229" y="2010"/>
                    <a:pt x="115" y="3552"/>
                  </a:cubicBezTo>
                  <a:cubicBezTo>
                    <a:pt x="0" y="5100"/>
                    <a:pt x="856" y="6184"/>
                    <a:pt x="2175" y="6986"/>
                  </a:cubicBezTo>
                  <a:cubicBezTo>
                    <a:pt x="2623" y="7386"/>
                    <a:pt x="3162" y="7569"/>
                    <a:pt x="3749" y="7569"/>
                  </a:cubicBezTo>
                  <a:cubicBezTo>
                    <a:pt x="3834" y="7569"/>
                    <a:pt x="3919" y="7565"/>
                    <a:pt x="4006" y="7558"/>
                  </a:cubicBezTo>
                  <a:cubicBezTo>
                    <a:pt x="5722" y="7503"/>
                    <a:pt x="7439" y="5901"/>
                    <a:pt x="7668" y="4070"/>
                  </a:cubicBezTo>
                  <a:cubicBezTo>
                    <a:pt x="7896" y="3667"/>
                    <a:pt x="7723" y="3269"/>
                    <a:pt x="7553" y="2866"/>
                  </a:cubicBezTo>
                  <a:cubicBezTo>
                    <a:pt x="7553" y="2582"/>
                    <a:pt x="7439" y="2353"/>
                    <a:pt x="7265" y="2179"/>
                  </a:cubicBezTo>
                  <a:cubicBezTo>
                    <a:pt x="7036" y="1552"/>
                    <a:pt x="6638" y="1094"/>
                    <a:pt x="6065" y="806"/>
                  </a:cubicBezTo>
                  <a:cubicBezTo>
                    <a:pt x="6006" y="806"/>
                    <a:pt x="5951" y="751"/>
                    <a:pt x="5892" y="691"/>
                  </a:cubicBezTo>
                  <a:cubicBezTo>
                    <a:pt x="5370" y="216"/>
                    <a:pt x="4718" y="1"/>
                    <a:pt x="40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ge3f4eb68f8_3_5794"/>
            <p:cNvSpPr/>
            <p:nvPr/>
          </p:nvSpPr>
          <p:spPr>
            <a:xfrm rot="-2039615">
              <a:off x="9053797" y="347032"/>
              <a:ext cx="111600" cy="105800"/>
            </a:xfrm>
            <a:custGeom>
              <a:rect b="b" l="l" r="r" t="t"/>
              <a:pathLst>
                <a:path extrusionOk="0" h="4232" w="4464">
                  <a:moveTo>
                    <a:pt x="2271" y="1"/>
                  </a:moveTo>
                  <a:cubicBezTo>
                    <a:pt x="1898" y="1"/>
                    <a:pt x="1494" y="105"/>
                    <a:pt x="1085" y="326"/>
                  </a:cubicBezTo>
                  <a:cubicBezTo>
                    <a:pt x="344" y="614"/>
                    <a:pt x="170" y="1241"/>
                    <a:pt x="115" y="1928"/>
                  </a:cubicBezTo>
                  <a:cubicBezTo>
                    <a:pt x="55" y="2157"/>
                    <a:pt x="0" y="2445"/>
                    <a:pt x="170" y="2615"/>
                  </a:cubicBezTo>
                  <a:cubicBezTo>
                    <a:pt x="170" y="2958"/>
                    <a:pt x="284" y="3246"/>
                    <a:pt x="572" y="3475"/>
                  </a:cubicBezTo>
                  <a:cubicBezTo>
                    <a:pt x="627" y="3644"/>
                    <a:pt x="742" y="3818"/>
                    <a:pt x="971" y="3873"/>
                  </a:cubicBezTo>
                  <a:cubicBezTo>
                    <a:pt x="1255" y="4112"/>
                    <a:pt x="1581" y="4232"/>
                    <a:pt x="1945" y="4232"/>
                  </a:cubicBezTo>
                  <a:cubicBezTo>
                    <a:pt x="2020" y="4232"/>
                    <a:pt x="2096" y="4227"/>
                    <a:pt x="2175" y="4217"/>
                  </a:cubicBezTo>
                  <a:cubicBezTo>
                    <a:pt x="3662" y="4162"/>
                    <a:pt x="4463" y="3017"/>
                    <a:pt x="4061" y="1585"/>
                  </a:cubicBezTo>
                  <a:cubicBezTo>
                    <a:pt x="3861" y="582"/>
                    <a:pt x="3152" y="1"/>
                    <a:pt x="2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ge3f4eb68f8_3_5794"/>
            <p:cNvSpPr/>
            <p:nvPr/>
          </p:nvSpPr>
          <p:spPr>
            <a:xfrm rot="-2039615">
              <a:off x="8079168" y="57379"/>
              <a:ext cx="160250" cy="140825"/>
            </a:xfrm>
            <a:custGeom>
              <a:rect b="b" l="l" r="r" t="t"/>
              <a:pathLst>
                <a:path extrusionOk="0" h="5633" w="6410">
                  <a:moveTo>
                    <a:pt x="2876" y="1"/>
                  </a:moveTo>
                  <a:cubicBezTo>
                    <a:pt x="2311" y="1"/>
                    <a:pt x="1727" y="220"/>
                    <a:pt x="1200" y="647"/>
                  </a:cubicBezTo>
                  <a:cubicBezTo>
                    <a:pt x="344" y="1333"/>
                    <a:pt x="1" y="2478"/>
                    <a:pt x="285" y="3338"/>
                  </a:cubicBezTo>
                  <a:cubicBezTo>
                    <a:pt x="285" y="3567"/>
                    <a:pt x="344" y="3796"/>
                    <a:pt x="513" y="3911"/>
                  </a:cubicBezTo>
                  <a:cubicBezTo>
                    <a:pt x="1173" y="5005"/>
                    <a:pt x="2201" y="5632"/>
                    <a:pt x="3418" y="5632"/>
                  </a:cubicBezTo>
                  <a:cubicBezTo>
                    <a:pt x="3789" y="5632"/>
                    <a:pt x="4177" y="5574"/>
                    <a:pt x="4578" y="5453"/>
                  </a:cubicBezTo>
                  <a:cubicBezTo>
                    <a:pt x="5150" y="5339"/>
                    <a:pt x="5608" y="5110"/>
                    <a:pt x="5951" y="4597"/>
                  </a:cubicBezTo>
                  <a:cubicBezTo>
                    <a:pt x="6121" y="4423"/>
                    <a:pt x="6235" y="4254"/>
                    <a:pt x="6180" y="4025"/>
                  </a:cubicBezTo>
                  <a:cubicBezTo>
                    <a:pt x="6409" y="3622"/>
                    <a:pt x="6409" y="3164"/>
                    <a:pt x="6235" y="2766"/>
                  </a:cubicBezTo>
                  <a:cubicBezTo>
                    <a:pt x="5723" y="1791"/>
                    <a:pt x="5036" y="935"/>
                    <a:pt x="4061" y="363"/>
                  </a:cubicBezTo>
                  <a:cubicBezTo>
                    <a:pt x="3698" y="120"/>
                    <a:pt x="3292" y="1"/>
                    <a:pt x="28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ge3f4eb68f8_3_5794"/>
            <p:cNvSpPr/>
            <p:nvPr/>
          </p:nvSpPr>
          <p:spPr>
            <a:xfrm rot="-2039615">
              <a:off x="7241971" y="869858"/>
              <a:ext cx="137100" cy="123300"/>
            </a:xfrm>
            <a:custGeom>
              <a:rect b="b" l="l" r="r" t="t"/>
              <a:pathLst>
                <a:path extrusionOk="0" h="4932" w="5484">
                  <a:moveTo>
                    <a:pt x="2624" y="1"/>
                  </a:moveTo>
                  <a:cubicBezTo>
                    <a:pt x="2341" y="1"/>
                    <a:pt x="2054" y="39"/>
                    <a:pt x="1772" y="122"/>
                  </a:cubicBezTo>
                  <a:cubicBezTo>
                    <a:pt x="513" y="634"/>
                    <a:pt x="0" y="1495"/>
                    <a:pt x="169" y="2694"/>
                  </a:cubicBezTo>
                  <a:cubicBezTo>
                    <a:pt x="169" y="2923"/>
                    <a:pt x="169" y="3097"/>
                    <a:pt x="284" y="3267"/>
                  </a:cubicBezTo>
                  <a:cubicBezTo>
                    <a:pt x="613" y="4312"/>
                    <a:pt x="1419" y="4932"/>
                    <a:pt x="2595" y="4932"/>
                  </a:cubicBezTo>
                  <a:cubicBezTo>
                    <a:pt x="2645" y="4932"/>
                    <a:pt x="2696" y="4930"/>
                    <a:pt x="2747" y="4928"/>
                  </a:cubicBezTo>
                  <a:cubicBezTo>
                    <a:pt x="3717" y="4928"/>
                    <a:pt x="4404" y="4470"/>
                    <a:pt x="4861" y="3669"/>
                  </a:cubicBezTo>
                  <a:cubicBezTo>
                    <a:pt x="5319" y="3381"/>
                    <a:pt x="5434" y="2983"/>
                    <a:pt x="5434" y="2525"/>
                  </a:cubicBezTo>
                  <a:cubicBezTo>
                    <a:pt x="5484" y="1082"/>
                    <a:pt x="4116" y="1"/>
                    <a:pt x="26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ge3f4eb68f8_3_5794"/>
            <p:cNvSpPr/>
            <p:nvPr/>
          </p:nvSpPr>
          <p:spPr>
            <a:xfrm rot="-2039615">
              <a:off x="8213893" y="304552"/>
              <a:ext cx="194575" cy="148150"/>
            </a:xfrm>
            <a:custGeom>
              <a:rect b="b" l="l" r="r" t="t"/>
              <a:pathLst>
                <a:path extrusionOk="0" h="5926" w="7783">
                  <a:moveTo>
                    <a:pt x="5860" y="0"/>
                  </a:moveTo>
                  <a:cubicBezTo>
                    <a:pt x="5711" y="0"/>
                    <a:pt x="5551" y="22"/>
                    <a:pt x="5379" y="64"/>
                  </a:cubicBezTo>
                  <a:cubicBezTo>
                    <a:pt x="4404" y="123"/>
                    <a:pt x="3489" y="352"/>
                    <a:pt x="2573" y="696"/>
                  </a:cubicBezTo>
                  <a:cubicBezTo>
                    <a:pt x="2001" y="810"/>
                    <a:pt x="1429" y="865"/>
                    <a:pt x="1031" y="1323"/>
                  </a:cubicBezTo>
                  <a:cubicBezTo>
                    <a:pt x="344" y="1840"/>
                    <a:pt x="1" y="2467"/>
                    <a:pt x="56" y="3328"/>
                  </a:cubicBezTo>
                  <a:cubicBezTo>
                    <a:pt x="1" y="3611"/>
                    <a:pt x="1" y="3900"/>
                    <a:pt x="170" y="4129"/>
                  </a:cubicBezTo>
                  <a:cubicBezTo>
                    <a:pt x="170" y="4358"/>
                    <a:pt x="230" y="4527"/>
                    <a:pt x="459" y="4701"/>
                  </a:cubicBezTo>
                  <a:cubicBezTo>
                    <a:pt x="514" y="4701"/>
                    <a:pt x="514" y="4756"/>
                    <a:pt x="573" y="4815"/>
                  </a:cubicBezTo>
                  <a:cubicBezTo>
                    <a:pt x="628" y="4985"/>
                    <a:pt x="742" y="5159"/>
                    <a:pt x="971" y="5214"/>
                  </a:cubicBezTo>
                  <a:cubicBezTo>
                    <a:pt x="1145" y="5328"/>
                    <a:pt x="1260" y="5557"/>
                    <a:pt x="1544" y="5557"/>
                  </a:cubicBezTo>
                  <a:cubicBezTo>
                    <a:pt x="2000" y="5837"/>
                    <a:pt x="2498" y="5925"/>
                    <a:pt x="2999" y="5925"/>
                  </a:cubicBezTo>
                  <a:cubicBezTo>
                    <a:pt x="3317" y="5925"/>
                    <a:pt x="3636" y="5890"/>
                    <a:pt x="3947" y="5845"/>
                  </a:cubicBezTo>
                  <a:cubicBezTo>
                    <a:pt x="4235" y="5731"/>
                    <a:pt x="4519" y="5671"/>
                    <a:pt x="4807" y="5616"/>
                  </a:cubicBezTo>
                  <a:cubicBezTo>
                    <a:pt x="5608" y="5388"/>
                    <a:pt x="6350" y="4985"/>
                    <a:pt x="6638" y="4129"/>
                  </a:cubicBezTo>
                  <a:cubicBezTo>
                    <a:pt x="6922" y="3900"/>
                    <a:pt x="7096" y="3671"/>
                    <a:pt x="7151" y="3328"/>
                  </a:cubicBezTo>
                  <a:cubicBezTo>
                    <a:pt x="7494" y="2353"/>
                    <a:pt x="7783" y="1437"/>
                    <a:pt x="6922" y="581"/>
                  </a:cubicBezTo>
                  <a:cubicBezTo>
                    <a:pt x="6664" y="193"/>
                    <a:pt x="6311" y="0"/>
                    <a:pt x="58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ge3f4eb68f8_3_5794"/>
            <p:cNvSpPr/>
            <p:nvPr/>
          </p:nvSpPr>
          <p:spPr>
            <a:xfrm rot="-2039615">
              <a:off x="7663088" y="909019"/>
              <a:ext cx="118700" cy="122675"/>
            </a:xfrm>
            <a:custGeom>
              <a:rect b="b" l="l" r="r" t="t"/>
              <a:pathLst>
                <a:path extrusionOk="0" h="4907" w="4748">
                  <a:moveTo>
                    <a:pt x="2286" y="1"/>
                  </a:moveTo>
                  <a:cubicBezTo>
                    <a:pt x="1453" y="1"/>
                    <a:pt x="763" y="514"/>
                    <a:pt x="344" y="1451"/>
                  </a:cubicBezTo>
                  <a:cubicBezTo>
                    <a:pt x="0" y="1968"/>
                    <a:pt x="0" y="2481"/>
                    <a:pt x="170" y="3053"/>
                  </a:cubicBezTo>
                  <a:lnTo>
                    <a:pt x="170" y="3167"/>
                  </a:lnTo>
                  <a:cubicBezTo>
                    <a:pt x="284" y="3854"/>
                    <a:pt x="628" y="4312"/>
                    <a:pt x="1259" y="4541"/>
                  </a:cubicBezTo>
                  <a:cubicBezTo>
                    <a:pt x="1619" y="4791"/>
                    <a:pt x="1979" y="4907"/>
                    <a:pt x="2347" y="4907"/>
                  </a:cubicBezTo>
                  <a:cubicBezTo>
                    <a:pt x="2737" y="4907"/>
                    <a:pt x="3135" y="4777"/>
                    <a:pt x="3548" y="4541"/>
                  </a:cubicBezTo>
                  <a:cubicBezTo>
                    <a:pt x="3777" y="4486"/>
                    <a:pt x="4006" y="4371"/>
                    <a:pt x="4061" y="4083"/>
                  </a:cubicBezTo>
                  <a:cubicBezTo>
                    <a:pt x="4518" y="3740"/>
                    <a:pt x="4692" y="3227"/>
                    <a:pt x="4633" y="2655"/>
                  </a:cubicBezTo>
                  <a:cubicBezTo>
                    <a:pt x="4747" y="2197"/>
                    <a:pt x="4633" y="1680"/>
                    <a:pt x="4349" y="1281"/>
                  </a:cubicBezTo>
                  <a:cubicBezTo>
                    <a:pt x="4235" y="938"/>
                    <a:pt x="4006" y="650"/>
                    <a:pt x="3662" y="480"/>
                  </a:cubicBezTo>
                  <a:cubicBezTo>
                    <a:pt x="3434" y="306"/>
                    <a:pt x="3205" y="78"/>
                    <a:pt x="2861" y="78"/>
                  </a:cubicBezTo>
                  <a:cubicBezTo>
                    <a:pt x="2664" y="26"/>
                    <a:pt x="2471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ge3f4eb68f8_3_5794"/>
          <p:cNvSpPr/>
          <p:nvPr/>
        </p:nvSpPr>
        <p:spPr>
          <a:xfrm rot="506694">
            <a:off x="2652070" y="10400169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e3f4eb68f8_3_5794"/>
          <p:cNvSpPr/>
          <p:nvPr/>
        </p:nvSpPr>
        <p:spPr>
          <a:xfrm flipH="1" rot="-1774813">
            <a:off x="2010797" y="11313196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e3f4eb68f8_3_5794"/>
          <p:cNvSpPr/>
          <p:nvPr/>
        </p:nvSpPr>
        <p:spPr>
          <a:xfrm flipH="1" rot="6501156">
            <a:off x="-1573022" y="642704"/>
            <a:ext cx="6861041" cy="2663071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e3f4eb68f8_3_5794"/>
          <p:cNvSpPr/>
          <p:nvPr/>
        </p:nvSpPr>
        <p:spPr>
          <a:xfrm flipH="1" rot="6501156">
            <a:off x="-1737037" y="807437"/>
            <a:ext cx="6448473" cy="2297747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e3f4eb68f8_3_5794"/>
          <p:cNvSpPr/>
          <p:nvPr/>
        </p:nvSpPr>
        <p:spPr>
          <a:xfrm flipH="1" rot="6501156">
            <a:off x="-1684238" y="483170"/>
            <a:ext cx="5623525" cy="2415233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e3f4eb68f8_3_5794"/>
          <p:cNvSpPr/>
          <p:nvPr/>
        </p:nvSpPr>
        <p:spPr>
          <a:xfrm flipH="1" rot="6501156">
            <a:off x="-1764206" y="381922"/>
            <a:ext cx="5267835" cy="2251685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e3f4eb68f8_3_5794"/>
          <p:cNvSpPr/>
          <p:nvPr/>
        </p:nvSpPr>
        <p:spPr>
          <a:xfrm rot="-2039604">
            <a:off x="23816730" y="12493043"/>
            <a:ext cx="534124" cy="412459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e3f4eb68f8_3_5794"/>
          <p:cNvSpPr/>
          <p:nvPr/>
        </p:nvSpPr>
        <p:spPr>
          <a:xfrm rot="-2039604">
            <a:off x="22039435" y="13203099"/>
            <a:ext cx="526457" cy="504658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e3f4eb68f8_3_5794"/>
          <p:cNvSpPr/>
          <p:nvPr/>
        </p:nvSpPr>
        <p:spPr>
          <a:xfrm rot="-2039604">
            <a:off x="22599080" y="12352514"/>
            <a:ext cx="427326" cy="375527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e3f4eb68f8_3_5794"/>
          <p:cNvSpPr/>
          <p:nvPr/>
        </p:nvSpPr>
        <p:spPr>
          <a:xfrm rot="-2039604">
            <a:off x="22958346" y="13011642"/>
            <a:ext cx="518858" cy="395060"/>
          </a:xfrm>
          <a:custGeom>
            <a:rect b="b" l="l" r="r" t="t"/>
            <a:pathLst>
              <a:path extrusionOk="0" h="5926" w="7783">
                <a:moveTo>
                  <a:pt x="5860" y="0"/>
                </a:moveTo>
                <a:cubicBezTo>
                  <a:pt x="5711" y="0"/>
                  <a:pt x="5551" y="22"/>
                  <a:pt x="5379" y="64"/>
                </a:cubicBezTo>
                <a:cubicBezTo>
                  <a:pt x="4404" y="123"/>
                  <a:pt x="3489" y="352"/>
                  <a:pt x="2573" y="696"/>
                </a:cubicBezTo>
                <a:cubicBezTo>
                  <a:pt x="2001" y="810"/>
                  <a:pt x="1429" y="865"/>
                  <a:pt x="1031" y="1323"/>
                </a:cubicBezTo>
                <a:cubicBezTo>
                  <a:pt x="344" y="1840"/>
                  <a:pt x="1" y="2467"/>
                  <a:pt x="56" y="3328"/>
                </a:cubicBezTo>
                <a:cubicBezTo>
                  <a:pt x="1" y="3611"/>
                  <a:pt x="1" y="3900"/>
                  <a:pt x="170" y="4129"/>
                </a:cubicBezTo>
                <a:cubicBezTo>
                  <a:pt x="170" y="4358"/>
                  <a:pt x="230" y="4527"/>
                  <a:pt x="459" y="4701"/>
                </a:cubicBezTo>
                <a:cubicBezTo>
                  <a:pt x="514" y="4701"/>
                  <a:pt x="514" y="4756"/>
                  <a:pt x="573" y="4815"/>
                </a:cubicBezTo>
                <a:cubicBezTo>
                  <a:pt x="628" y="4985"/>
                  <a:pt x="742" y="5159"/>
                  <a:pt x="971" y="5214"/>
                </a:cubicBezTo>
                <a:cubicBezTo>
                  <a:pt x="1145" y="5328"/>
                  <a:pt x="1260" y="5557"/>
                  <a:pt x="1544" y="5557"/>
                </a:cubicBezTo>
                <a:cubicBezTo>
                  <a:pt x="2000" y="5837"/>
                  <a:pt x="2498" y="5925"/>
                  <a:pt x="2999" y="5925"/>
                </a:cubicBezTo>
                <a:cubicBezTo>
                  <a:pt x="3317" y="5925"/>
                  <a:pt x="3636" y="5890"/>
                  <a:pt x="3947" y="5845"/>
                </a:cubicBezTo>
                <a:cubicBezTo>
                  <a:pt x="4235" y="5731"/>
                  <a:pt x="4519" y="5671"/>
                  <a:pt x="4807" y="5616"/>
                </a:cubicBezTo>
                <a:cubicBezTo>
                  <a:pt x="5608" y="5388"/>
                  <a:pt x="6350" y="4985"/>
                  <a:pt x="6638" y="4129"/>
                </a:cubicBezTo>
                <a:cubicBezTo>
                  <a:pt x="6922" y="3900"/>
                  <a:pt x="7096" y="3671"/>
                  <a:pt x="7151" y="3328"/>
                </a:cubicBezTo>
                <a:cubicBezTo>
                  <a:pt x="7494" y="2353"/>
                  <a:pt x="7783" y="1437"/>
                  <a:pt x="6922" y="581"/>
                </a:cubicBezTo>
                <a:cubicBezTo>
                  <a:pt x="6664" y="193"/>
                  <a:pt x="6311" y="0"/>
                  <a:pt x="5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2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3f4eb68f8_3_5823"/>
          <p:cNvSpPr txBox="1"/>
          <p:nvPr>
            <p:ph idx="1" type="subTitle"/>
          </p:nvPr>
        </p:nvSpPr>
        <p:spPr>
          <a:xfrm>
            <a:off x="12022245" y="7076544"/>
            <a:ext cx="10363200" cy="1611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9pPr>
          </a:lstStyle>
          <a:p/>
        </p:txBody>
      </p:sp>
      <p:sp>
        <p:nvSpPr>
          <p:cNvPr id="692" name="Google Shape;692;ge3f4eb68f8_3_5823"/>
          <p:cNvSpPr txBox="1"/>
          <p:nvPr>
            <p:ph type="title"/>
          </p:nvPr>
        </p:nvSpPr>
        <p:spPr>
          <a:xfrm>
            <a:off x="12022245" y="5029200"/>
            <a:ext cx="10363200" cy="812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693" name="Google Shape;693;ge3f4eb68f8_3_5823"/>
          <p:cNvSpPr/>
          <p:nvPr/>
        </p:nvSpPr>
        <p:spPr>
          <a:xfrm flipH="1" rot="-506694">
            <a:off x="21686130" y="10400169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e3f4eb68f8_3_5823"/>
          <p:cNvSpPr/>
          <p:nvPr/>
        </p:nvSpPr>
        <p:spPr>
          <a:xfrm rot="1774813">
            <a:off x="22703566" y="11313196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5" name="Google Shape;695;ge3f4eb68f8_3_5823"/>
          <p:cNvGrpSpPr/>
          <p:nvPr/>
        </p:nvGrpSpPr>
        <p:grpSpPr>
          <a:xfrm>
            <a:off x="-12193" y="-2513913"/>
            <a:ext cx="25922746" cy="7350699"/>
            <a:chOff x="-4572" y="-942706"/>
            <a:chExt cx="9720908" cy="2756478"/>
          </a:xfrm>
        </p:grpSpPr>
        <p:sp>
          <p:nvSpPr>
            <p:cNvPr id="696" name="Google Shape;696;ge3f4eb68f8_3_5823"/>
            <p:cNvSpPr/>
            <p:nvPr/>
          </p:nvSpPr>
          <p:spPr>
            <a:xfrm flipH="1" rot="2039615">
              <a:off x="1428717" y="587624"/>
              <a:ext cx="141575" cy="120225"/>
            </a:xfrm>
            <a:custGeom>
              <a:rect b="b" l="l" r="r" t="t"/>
              <a:pathLst>
                <a:path extrusionOk="0" h="4809" w="5663">
                  <a:moveTo>
                    <a:pt x="2760" y="1"/>
                  </a:moveTo>
                  <a:cubicBezTo>
                    <a:pt x="2395" y="1"/>
                    <a:pt x="2026" y="60"/>
                    <a:pt x="1657" y="176"/>
                  </a:cubicBezTo>
                  <a:cubicBezTo>
                    <a:pt x="573" y="460"/>
                    <a:pt x="0" y="1605"/>
                    <a:pt x="170" y="2749"/>
                  </a:cubicBezTo>
                  <a:cubicBezTo>
                    <a:pt x="399" y="4067"/>
                    <a:pt x="1259" y="4754"/>
                    <a:pt x="2747" y="4809"/>
                  </a:cubicBezTo>
                  <a:cubicBezTo>
                    <a:pt x="2861" y="4754"/>
                    <a:pt x="3090" y="4754"/>
                    <a:pt x="3260" y="4754"/>
                  </a:cubicBezTo>
                  <a:cubicBezTo>
                    <a:pt x="4349" y="4580"/>
                    <a:pt x="5265" y="3779"/>
                    <a:pt x="5493" y="2863"/>
                  </a:cubicBezTo>
                  <a:cubicBezTo>
                    <a:pt x="5663" y="1893"/>
                    <a:pt x="5265" y="918"/>
                    <a:pt x="4349" y="405"/>
                  </a:cubicBezTo>
                  <a:cubicBezTo>
                    <a:pt x="3835" y="132"/>
                    <a:pt x="3301" y="1"/>
                    <a:pt x="2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ge3f4eb68f8_3_5823"/>
            <p:cNvSpPr/>
            <p:nvPr/>
          </p:nvSpPr>
          <p:spPr>
            <a:xfrm flipH="1" rot="2039615">
              <a:off x="3269056" y="327179"/>
              <a:ext cx="103025" cy="100200"/>
            </a:xfrm>
            <a:custGeom>
              <a:rect b="b" l="l" r="r" t="t"/>
              <a:pathLst>
                <a:path extrusionOk="0" h="4008" w="4121">
                  <a:moveTo>
                    <a:pt x="2518" y="0"/>
                  </a:moveTo>
                  <a:cubicBezTo>
                    <a:pt x="1085" y="0"/>
                    <a:pt x="0" y="801"/>
                    <a:pt x="0" y="1946"/>
                  </a:cubicBezTo>
                  <a:cubicBezTo>
                    <a:pt x="0" y="3204"/>
                    <a:pt x="742" y="4005"/>
                    <a:pt x="1946" y="4005"/>
                  </a:cubicBezTo>
                  <a:cubicBezTo>
                    <a:pt x="1982" y="4007"/>
                    <a:pt x="2018" y="4008"/>
                    <a:pt x="2053" y="4008"/>
                  </a:cubicBezTo>
                  <a:cubicBezTo>
                    <a:pt x="3303" y="4008"/>
                    <a:pt x="4062" y="2992"/>
                    <a:pt x="4120" y="1488"/>
                  </a:cubicBezTo>
                  <a:cubicBezTo>
                    <a:pt x="4120" y="572"/>
                    <a:pt x="3489" y="0"/>
                    <a:pt x="2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ge3f4eb68f8_3_5823"/>
            <p:cNvSpPr/>
            <p:nvPr/>
          </p:nvSpPr>
          <p:spPr>
            <a:xfrm flipH="1" rot="2039615">
              <a:off x="3015844" y="816380"/>
              <a:ext cx="78775" cy="78725"/>
            </a:xfrm>
            <a:custGeom>
              <a:rect b="b" l="l" r="r" t="t"/>
              <a:pathLst>
                <a:path extrusionOk="0" h="3149" w="3151">
                  <a:moveTo>
                    <a:pt x="1650" y="1"/>
                  </a:moveTo>
                  <a:cubicBezTo>
                    <a:pt x="1616" y="1"/>
                    <a:pt x="1582" y="2"/>
                    <a:pt x="1548" y="4"/>
                  </a:cubicBezTo>
                  <a:cubicBezTo>
                    <a:pt x="687" y="4"/>
                    <a:pt x="1" y="691"/>
                    <a:pt x="1" y="1547"/>
                  </a:cubicBezTo>
                  <a:cubicBezTo>
                    <a:pt x="1" y="2522"/>
                    <a:pt x="632" y="3149"/>
                    <a:pt x="1603" y="3149"/>
                  </a:cubicBezTo>
                  <a:cubicBezTo>
                    <a:pt x="2518" y="3149"/>
                    <a:pt x="3150" y="2522"/>
                    <a:pt x="3150" y="1606"/>
                  </a:cubicBezTo>
                  <a:cubicBezTo>
                    <a:pt x="3150" y="725"/>
                    <a:pt x="2514" y="1"/>
                    <a:pt x="1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ge3f4eb68f8_3_5823"/>
            <p:cNvSpPr/>
            <p:nvPr/>
          </p:nvSpPr>
          <p:spPr>
            <a:xfrm flipH="1" rot="2039615">
              <a:off x="1098526" y="741698"/>
              <a:ext cx="74425" cy="85100"/>
            </a:xfrm>
            <a:custGeom>
              <a:rect b="b" l="l" r="r" t="t"/>
              <a:pathLst>
                <a:path extrusionOk="0" h="3404" w="2977">
                  <a:moveTo>
                    <a:pt x="1249" y="0"/>
                  </a:moveTo>
                  <a:cubicBezTo>
                    <a:pt x="1054" y="0"/>
                    <a:pt x="846" y="29"/>
                    <a:pt x="632" y="86"/>
                  </a:cubicBezTo>
                  <a:cubicBezTo>
                    <a:pt x="289" y="256"/>
                    <a:pt x="175" y="544"/>
                    <a:pt x="175" y="942"/>
                  </a:cubicBezTo>
                  <a:cubicBezTo>
                    <a:pt x="175" y="1400"/>
                    <a:pt x="175" y="1858"/>
                    <a:pt x="115" y="2315"/>
                  </a:cubicBezTo>
                  <a:cubicBezTo>
                    <a:pt x="60" y="2604"/>
                    <a:pt x="1" y="2888"/>
                    <a:pt x="230" y="3117"/>
                  </a:cubicBezTo>
                  <a:cubicBezTo>
                    <a:pt x="572" y="3312"/>
                    <a:pt x="905" y="3404"/>
                    <a:pt x="1218" y="3404"/>
                  </a:cubicBezTo>
                  <a:cubicBezTo>
                    <a:pt x="1637" y="3404"/>
                    <a:pt x="2022" y="3241"/>
                    <a:pt x="2349" y="2947"/>
                  </a:cubicBezTo>
                  <a:cubicBezTo>
                    <a:pt x="2862" y="2430"/>
                    <a:pt x="2976" y="1400"/>
                    <a:pt x="2578" y="773"/>
                  </a:cubicBezTo>
                  <a:cubicBezTo>
                    <a:pt x="2320" y="258"/>
                    <a:pt x="1836" y="0"/>
                    <a:pt x="1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ge3f4eb68f8_3_5823"/>
            <p:cNvSpPr/>
            <p:nvPr/>
          </p:nvSpPr>
          <p:spPr>
            <a:xfrm flipH="1" rot="2039615">
              <a:off x="16062" y="135935"/>
              <a:ext cx="113075" cy="108375"/>
            </a:xfrm>
            <a:custGeom>
              <a:rect b="b" l="l" r="r" t="t"/>
              <a:pathLst>
                <a:path extrusionOk="0" h="4335" w="4523">
                  <a:moveTo>
                    <a:pt x="2238" y="1"/>
                  </a:moveTo>
                  <a:cubicBezTo>
                    <a:pt x="1677" y="1"/>
                    <a:pt x="1152" y="227"/>
                    <a:pt x="746" y="633"/>
                  </a:cubicBezTo>
                  <a:cubicBezTo>
                    <a:pt x="60" y="1374"/>
                    <a:pt x="0" y="2633"/>
                    <a:pt x="572" y="3494"/>
                  </a:cubicBezTo>
                  <a:cubicBezTo>
                    <a:pt x="935" y="4054"/>
                    <a:pt x="1519" y="4335"/>
                    <a:pt x="2171" y="4335"/>
                  </a:cubicBezTo>
                  <a:cubicBezTo>
                    <a:pt x="2451" y="4335"/>
                    <a:pt x="2743" y="4283"/>
                    <a:pt x="3035" y="4180"/>
                  </a:cubicBezTo>
                  <a:cubicBezTo>
                    <a:pt x="4006" y="4006"/>
                    <a:pt x="4349" y="3320"/>
                    <a:pt x="4463" y="2464"/>
                  </a:cubicBezTo>
                  <a:cubicBezTo>
                    <a:pt x="4523" y="1548"/>
                    <a:pt x="4294" y="802"/>
                    <a:pt x="3433" y="344"/>
                  </a:cubicBezTo>
                  <a:cubicBezTo>
                    <a:pt x="3036" y="110"/>
                    <a:pt x="2628" y="1"/>
                    <a:pt x="2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ge3f4eb68f8_3_5823"/>
            <p:cNvSpPr/>
            <p:nvPr/>
          </p:nvSpPr>
          <p:spPr>
            <a:xfrm flipH="1" rot="2039615">
              <a:off x="975677" y="110077"/>
              <a:ext cx="200300" cy="154675"/>
            </a:xfrm>
            <a:custGeom>
              <a:rect b="b" l="l" r="r" t="t"/>
              <a:pathLst>
                <a:path extrusionOk="0" h="6187" w="8012">
                  <a:moveTo>
                    <a:pt x="3579" y="0"/>
                  </a:moveTo>
                  <a:cubicBezTo>
                    <a:pt x="2994" y="0"/>
                    <a:pt x="2440" y="116"/>
                    <a:pt x="2006" y="362"/>
                  </a:cubicBezTo>
                  <a:cubicBezTo>
                    <a:pt x="289" y="1218"/>
                    <a:pt x="1" y="3223"/>
                    <a:pt x="1488" y="4482"/>
                  </a:cubicBezTo>
                  <a:cubicBezTo>
                    <a:pt x="1946" y="4825"/>
                    <a:pt x="2463" y="5224"/>
                    <a:pt x="2976" y="5453"/>
                  </a:cubicBezTo>
                  <a:cubicBezTo>
                    <a:pt x="3526" y="5941"/>
                    <a:pt x="4191" y="6186"/>
                    <a:pt x="4848" y="6186"/>
                  </a:cubicBezTo>
                  <a:cubicBezTo>
                    <a:pt x="5421" y="6186"/>
                    <a:pt x="5989" y="6000"/>
                    <a:pt x="6469" y="5626"/>
                  </a:cubicBezTo>
                  <a:cubicBezTo>
                    <a:pt x="7613" y="4766"/>
                    <a:pt x="8011" y="3567"/>
                    <a:pt x="7439" y="2363"/>
                  </a:cubicBezTo>
                  <a:cubicBezTo>
                    <a:pt x="7439" y="2248"/>
                    <a:pt x="7439" y="2079"/>
                    <a:pt x="7270" y="1964"/>
                  </a:cubicBezTo>
                  <a:cubicBezTo>
                    <a:pt x="7210" y="1676"/>
                    <a:pt x="7041" y="1447"/>
                    <a:pt x="6812" y="1278"/>
                  </a:cubicBezTo>
                  <a:cubicBezTo>
                    <a:pt x="6083" y="472"/>
                    <a:pt x="4765" y="0"/>
                    <a:pt x="3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ge3f4eb68f8_3_5823"/>
            <p:cNvSpPr/>
            <p:nvPr/>
          </p:nvSpPr>
          <p:spPr>
            <a:xfrm flipH="1" rot="2039615">
              <a:off x="2061057" y="356936"/>
              <a:ext cx="197450" cy="171125"/>
            </a:xfrm>
            <a:custGeom>
              <a:rect b="b" l="l" r="r" t="t"/>
              <a:pathLst>
                <a:path extrusionOk="0" h="6845" w="7898">
                  <a:moveTo>
                    <a:pt x="3390" y="0"/>
                  </a:moveTo>
                  <a:cubicBezTo>
                    <a:pt x="2631" y="0"/>
                    <a:pt x="1946" y="279"/>
                    <a:pt x="1315" y="910"/>
                  </a:cubicBezTo>
                  <a:cubicBezTo>
                    <a:pt x="573" y="1422"/>
                    <a:pt x="230" y="2169"/>
                    <a:pt x="170" y="3084"/>
                  </a:cubicBezTo>
                  <a:lnTo>
                    <a:pt x="170" y="3368"/>
                  </a:lnTo>
                  <a:cubicBezTo>
                    <a:pt x="1" y="4343"/>
                    <a:pt x="399" y="5144"/>
                    <a:pt x="1086" y="5771"/>
                  </a:cubicBezTo>
                  <a:cubicBezTo>
                    <a:pt x="1737" y="6484"/>
                    <a:pt x="2638" y="6845"/>
                    <a:pt x="3564" y="6845"/>
                  </a:cubicBezTo>
                  <a:cubicBezTo>
                    <a:pt x="4350" y="6845"/>
                    <a:pt x="5154" y="6585"/>
                    <a:pt x="5837" y="6059"/>
                  </a:cubicBezTo>
                  <a:cubicBezTo>
                    <a:pt x="6181" y="5945"/>
                    <a:pt x="6350" y="5657"/>
                    <a:pt x="6579" y="5428"/>
                  </a:cubicBezTo>
                  <a:cubicBezTo>
                    <a:pt x="7897" y="3427"/>
                    <a:pt x="6867" y="795"/>
                    <a:pt x="4464" y="164"/>
                  </a:cubicBezTo>
                  <a:cubicBezTo>
                    <a:pt x="4090" y="57"/>
                    <a:pt x="3732" y="0"/>
                    <a:pt x="3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ge3f4eb68f8_3_5823"/>
            <p:cNvSpPr/>
            <p:nvPr/>
          </p:nvSpPr>
          <p:spPr>
            <a:xfrm flipH="1" rot="2039615">
              <a:off x="1152184" y="765040"/>
              <a:ext cx="31500" cy="75775"/>
            </a:xfrm>
            <a:custGeom>
              <a:rect b="b" l="l" r="r" t="t"/>
              <a:pathLst>
                <a:path extrusionOk="0" h="3031" w="1260">
                  <a:moveTo>
                    <a:pt x="1259" y="0"/>
                  </a:moveTo>
                  <a:lnTo>
                    <a:pt x="1259" y="0"/>
                  </a:lnTo>
                  <a:cubicBezTo>
                    <a:pt x="458" y="115"/>
                    <a:pt x="229" y="687"/>
                    <a:pt x="115" y="1373"/>
                  </a:cubicBezTo>
                  <a:cubicBezTo>
                    <a:pt x="1" y="2060"/>
                    <a:pt x="170" y="2687"/>
                    <a:pt x="857" y="3031"/>
                  </a:cubicBezTo>
                  <a:cubicBezTo>
                    <a:pt x="1085" y="2060"/>
                    <a:pt x="802" y="971"/>
                    <a:pt x="12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ge3f4eb68f8_3_5823"/>
            <p:cNvSpPr/>
            <p:nvPr/>
          </p:nvSpPr>
          <p:spPr>
            <a:xfrm flipH="1" rot="2039615">
              <a:off x="2604836" y="189480"/>
              <a:ext cx="147425" cy="126600"/>
            </a:xfrm>
            <a:custGeom>
              <a:rect b="b" l="l" r="r" t="t"/>
              <a:pathLst>
                <a:path extrusionOk="0" h="5064" w="5897">
                  <a:moveTo>
                    <a:pt x="2747" y="1"/>
                  </a:moveTo>
                  <a:cubicBezTo>
                    <a:pt x="2747" y="60"/>
                    <a:pt x="2747" y="115"/>
                    <a:pt x="2692" y="115"/>
                  </a:cubicBezTo>
                  <a:cubicBezTo>
                    <a:pt x="1832" y="289"/>
                    <a:pt x="1205" y="747"/>
                    <a:pt x="747" y="1489"/>
                  </a:cubicBezTo>
                  <a:cubicBezTo>
                    <a:pt x="1" y="2578"/>
                    <a:pt x="175" y="3608"/>
                    <a:pt x="1205" y="4523"/>
                  </a:cubicBezTo>
                  <a:cubicBezTo>
                    <a:pt x="1319" y="4693"/>
                    <a:pt x="1489" y="4752"/>
                    <a:pt x="1663" y="4807"/>
                  </a:cubicBezTo>
                  <a:cubicBezTo>
                    <a:pt x="1992" y="4986"/>
                    <a:pt x="2311" y="5063"/>
                    <a:pt x="2624" y="5063"/>
                  </a:cubicBezTo>
                  <a:cubicBezTo>
                    <a:pt x="3014" y="5063"/>
                    <a:pt x="3396" y="4943"/>
                    <a:pt x="3777" y="4752"/>
                  </a:cubicBezTo>
                  <a:cubicBezTo>
                    <a:pt x="4350" y="4464"/>
                    <a:pt x="4807" y="4121"/>
                    <a:pt x="5265" y="3777"/>
                  </a:cubicBezTo>
                  <a:cubicBezTo>
                    <a:pt x="5608" y="3548"/>
                    <a:pt x="5668" y="3265"/>
                    <a:pt x="5723" y="2921"/>
                  </a:cubicBezTo>
                  <a:cubicBezTo>
                    <a:pt x="5837" y="2519"/>
                    <a:pt x="5897" y="2120"/>
                    <a:pt x="5668" y="1777"/>
                  </a:cubicBezTo>
                  <a:cubicBezTo>
                    <a:pt x="5494" y="1319"/>
                    <a:pt x="5325" y="916"/>
                    <a:pt x="4922" y="633"/>
                  </a:cubicBezTo>
                  <a:cubicBezTo>
                    <a:pt x="4752" y="289"/>
                    <a:pt x="4295" y="289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ge3f4eb68f8_3_5823"/>
            <p:cNvSpPr/>
            <p:nvPr/>
          </p:nvSpPr>
          <p:spPr>
            <a:xfrm flipH="1" rot="2039615">
              <a:off x="1645037" y="376348"/>
              <a:ext cx="197425" cy="189250"/>
            </a:xfrm>
            <a:custGeom>
              <a:rect b="b" l="l" r="r" t="t"/>
              <a:pathLst>
                <a:path extrusionOk="0" h="7570" w="7897">
                  <a:moveTo>
                    <a:pt x="4033" y="1"/>
                  </a:moveTo>
                  <a:cubicBezTo>
                    <a:pt x="3816" y="1"/>
                    <a:pt x="3595" y="22"/>
                    <a:pt x="3374" y="64"/>
                  </a:cubicBezTo>
                  <a:cubicBezTo>
                    <a:pt x="3090" y="119"/>
                    <a:pt x="2802" y="119"/>
                    <a:pt x="2573" y="348"/>
                  </a:cubicBezTo>
                  <a:cubicBezTo>
                    <a:pt x="1085" y="920"/>
                    <a:pt x="229" y="2010"/>
                    <a:pt x="115" y="3552"/>
                  </a:cubicBezTo>
                  <a:cubicBezTo>
                    <a:pt x="0" y="5100"/>
                    <a:pt x="856" y="6184"/>
                    <a:pt x="2175" y="6986"/>
                  </a:cubicBezTo>
                  <a:cubicBezTo>
                    <a:pt x="2623" y="7386"/>
                    <a:pt x="3162" y="7569"/>
                    <a:pt x="3749" y="7569"/>
                  </a:cubicBezTo>
                  <a:cubicBezTo>
                    <a:pt x="3834" y="7569"/>
                    <a:pt x="3919" y="7565"/>
                    <a:pt x="4006" y="7558"/>
                  </a:cubicBezTo>
                  <a:cubicBezTo>
                    <a:pt x="5722" y="7503"/>
                    <a:pt x="7439" y="5901"/>
                    <a:pt x="7668" y="4070"/>
                  </a:cubicBezTo>
                  <a:cubicBezTo>
                    <a:pt x="7896" y="3667"/>
                    <a:pt x="7723" y="3269"/>
                    <a:pt x="7553" y="2866"/>
                  </a:cubicBezTo>
                  <a:cubicBezTo>
                    <a:pt x="7553" y="2582"/>
                    <a:pt x="7439" y="2353"/>
                    <a:pt x="7265" y="2179"/>
                  </a:cubicBezTo>
                  <a:cubicBezTo>
                    <a:pt x="7036" y="1552"/>
                    <a:pt x="6638" y="1094"/>
                    <a:pt x="6065" y="806"/>
                  </a:cubicBezTo>
                  <a:cubicBezTo>
                    <a:pt x="6006" y="806"/>
                    <a:pt x="5951" y="751"/>
                    <a:pt x="5892" y="691"/>
                  </a:cubicBezTo>
                  <a:cubicBezTo>
                    <a:pt x="5370" y="216"/>
                    <a:pt x="4718" y="1"/>
                    <a:pt x="40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e3f4eb68f8_3_5823"/>
            <p:cNvSpPr/>
            <p:nvPr/>
          </p:nvSpPr>
          <p:spPr>
            <a:xfrm flipH="1" rot="2039615">
              <a:off x="546366" y="347032"/>
              <a:ext cx="111600" cy="105800"/>
            </a:xfrm>
            <a:custGeom>
              <a:rect b="b" l="l" r="r" t="t"/>
              <a:pathLst>
                <a:path extrusionOk="0" h="4232" w="4464">
                  <a:moveTo>
                    <a:pt x="2271" y="1"/>
                  </a:moveTo>
                  <a:cubicBezTo>
                    <a:pt x="1898" y="1"/>
                    <a:pt x="1494" y="105"/>
                    <a:pt x="1085" y="326"/>
                  </a:cubicBezTo>
                  <a:cubicBezTo>
                    <a:pt x="344" y="614"/>
                    <a:pt x="170" y="1241"/>
                    <a:pt x="115" y="1928"/>
                  </a:cubicBezTo>
                  <a:cubicBezTo>
                    <a:pt x="55" y="2157"/>
                    <a:pt x="0" y="2445"/>
                    <a:pt x="170" y="2615"/>
                  </a:cubicBezTo>
                  <a:cubicBezTo>
                    <a:pt x="170" y="2958"/>
                    <a:pt x="284" y="3246"/>
                    <a:pt x="572" y="3475"/>
                  </a:cubicBezTo>
                  <a:cubicBezTo>
                    <a:pt x="627" y="3644"/>
                    <a:pt x="742" y="3818"/>
                    <a:pt x="971" y="3873"/>
                  </a:cubicBezTo>
                  <a:cubicBezTo>
                    <a:pt x="1255" y="4112"/>
                    <a:pt x="1581" y="4232"/>
                    <a:pt x="1945" y="4232"/>
                  </a:cubicBezTo>
                  <a:cubicBezTo>
                    <a:pt x="2020" y="4232"/>
                    <a:pt x="2096" y="4227"/>
                    <a:pt x="2175" y="4217"/>
                  </a:cubicBezTo>
                  <a:cubicBezTo>
                    <a:pt x="3662" y="4162"/>
                    <a:pt x="4463" y="3017"/>
                    <a:pt x="4061" y="1585"/>
                  </a:cubicBezTo>
                  <a:cubicBezTo>
                    <a:pt x="3861" y="582"/>
                    <a:pt x="3152" y="1"/>
                    <a:pt x="2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ge3f4eb68f8_3_5823"/>
            <p:cNvSpPr/>
            <p:nvPr/>
          </p:nvSpPr>
          <p:spPr>
            <a:xfrm flipH="1" rot="2039615">
              <a:off x="1472345" y="57379"/>
              <a:ext cx="160250" cy="140825"/>
            </a:xfrm>
            <a:custGeom>
              <a:rect b="b" l="l" r="r" t="t"/>
              <a:pathLst>
                <a:path extrusionOk="0" h="5633" w="6410">
                  <a:moveTo>
                    <a:pt x="2876" y="1"/>
                  </a:moveTo>
                  <a:cubicBezTo>
                    <a:pt x="2311" y="1"/>
                    <a:pt x="1727" y="220"/>
                    <a:pt x="1200" y="647"/>
                  </a:cubicBezTo>
                  <a:cubicBezTo>
                    <a:pt x="344" y="1333"/>
                    <a:pt x="1" y="2478"/>
                    <a:pt x="285" y="3338"/>
                  </a:cubicBezTo>
                  <a:cubicBezTo>
                    <a:pt x="285" y="3567"/>
                    <a:pt x="344" y="3796"/>
                    <a:pt x="513" y="3911"/>
                  </a:cubicBezTo>
                  <a:cubicBezTo>
                    <a:pt x="1173" y="5005"/>
                    <a:pt x="2201" y="5632"/>
                    <a:pt x="3418" y="5632"/>
                  </a:cubicBezTo>
                  <a:cubicBezTo>
                    <a:pt x="3789" y="5632"/>
                    <a:pt x="4177" y="5574"/>
                    <a:pt x="4578" y="5453"/>
                  </a:cubicBezTo>
                  <a:cubicBezTo>
                    <a:pt x="5150" y="5339"/>
                    <a:pt x="5608" y="5110"/>
                    <a:pt x="5951" y="4597"/>
                  </a:cubicBezTo>
                  <a:cubicBezTo>
                    <a:pt x="6121" y="4423"/>
                    <a:pt x="6235" y="4254"/>
                    <a:pt x="6180" y="4025"/>
                  </a:cubicBezTo>
                  <a:cubicBezTo>
                    <a:pt x="6409" y="3622"/>
                    <a:pt x="6409" y="3164"/>
                    <a:pt x="6235" y="2766"/>
                  </a:cubicBezTo>
                  <a:cubicBezTo>
                    <a:pt x="5723" y="1791"/>
                    <a:pt x="5036" y="935"/>
                    <a:pt x="4061" y="363"/>
                  </a:cubicBezTo>
                  <a:cubicBezTo>
                    <a:pt x="3698" y="120"/>
                    <a:pt x="3292" y="1"/>
                    <a:pt x="28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ge3f4eb68f8_3_5823"/>
            <p:cNvSpPr/>
            <p:nvPr/>
          </p:nvSpPr>
          <p:spPr>
            <a:xfrm flipH="1" rot="2039615">
              <a:off x="2332692" y="869858"/>
              <a:ext cx="137100" cy="123300"/>
            </a:xfrm>
            <a:custGeom>
              <a:rect b="b" l="l" r="r" t="t"/>
              <a:pathLst>
                <a:path extrusionOk="0" h="4932" w="5484">
                  <a:moveTo>
                    <a:pt x="2624" y="1"/>
                  </a:moveTo>
                  <a:cubicBezTo>
                    <a:pt x="2341" y="1"/>
                    <a:pt x="2054" y="39"/>
                    <a:pt x="1772" y="122"/>
                  </a:cubicBezTo>
                  <a:cubicBezTo>
                    <a:pt x="513" y="634"/>
                    <a:pt x="0" y="1495"/>
                    <a:pt x="169" y="2694"/>
                  </a:cubicBezTo>
                  <a:cubicBezTo>
                    <a:pt x="169" y="2923"/>
                    <a:pt x="169" y="3097"/>
                    <a:pt x="284" y="3267"/>
                  </a:cubicBezTo>
                  <a:cubicBezTo>
                    <a:pt x="613" y="4312"/>
                    <a:pt x="1419" y="4932"/>
                    <a:pt x="2595" y="4932"/>
                  </a:cubicBezTo>
                  <a:cubicBezTo>
                    <a:pt x="2645" y="4932"/>
                    <a:pt x="2696" y="4930"/>
                    <a:pt x="2747" y="4928"/>
                  </a:cubicBezTo>
                  <a:cubicBezTo>
                    <a:pt x="3717" y="4928"/>
                    <a:pt x="4404" y="4470"/>
                    <a:pt x="4861" y="3669"/>
                  </a:cubicBezTo>
                  <a:cubicBezTo>
                    <a:pt x="5319" y="3381"/>
                    <a:pt x="5434" y="2983"/>
                    <a:pt x="5434" y="2525"/>
                  </a:cubicBezTo>
                  <a:cubicBezTo>
                    <a:pt x="5484" y="1082"/>
                    <a:pt x="4116" y="1"/>
                    <a:pt x="26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ge3f4eb68f8_3_5823"/>
            <p:cNvSpPr/>
            <p:nvPr/>
          </p:nvSpPr>
          <p:spPr>
            <a:xfrm flipH="1" rot="2039615">
              <a:off x="1303296" y="304552"/>
              <a:ext cx="194575" cy="148150"/>
            </a:xfrm>
            <a:custGeom>
              <a:rect b="b" l="l" r="r" t="t"/>
              <a:pathLst>
                <a:path extrusionOk="0" h="5926" w="7783">
                  <a:moveTo>
                    <a:pt x="5860" y="0"/>
                  </a:moveTo>
                  <a:cubicBezTo>
                    <a:pt x="5711" y="0"/>
                    <a:pt x="5551" y="22"/>
                    <a:pt x="5379" y="64"/>
                  </a:cubicBezTo>
                  <a:cubicBezTo>
                    <a:pt x="4404" y="123"/>
                    <a:pt x="3489" y="352"/>
                    <a:pt x="2573" y="696"/>
                  </a:cubicBezTo>
                  <a:cubicBezTo>
                    <a:pt x="2001" y="810"/>
                    <a:pt x="1429" y="865"/>
                    <a:pt x="1031" y="1323"/>
                  </a:cubicBezTo>
                  <a:cubicBezTo>
                    <a:pt x="344" y="1840"/>
                    <a:pt x="1" y="2467"/>
                    <a:pt x="56" y="3328"/>
                  </a:cubicBezTo>
                  <a:cubicBezTo>
                    <a:pt x="1" y="3611"/>
                    <a:pt x="1" y="3900"/>
                    <a:pt x="170" y="4129"/>
                  </a:cubicBezTo>
                  <a:cubicBezTo>
                    <a:pt x="170" y="4358"/>
                    <a:pt x="230" y="4527"/>
                    <a:pt x="459" y="4701"/>
                  </a:cubicBezTo>
                  <a:cubicBezTo>
                    <a:pt x="514" y="4701"/>
                    <a:pt x="514" y="4756"/>
                    <a:pt x="573" y="4815"/>
                  </a:cubicBezTo>
                  <a:cubicBezTo>
                    <a:pt x="628" y="4985"/>
                    <a:pt x="742" y="5159"/>
                    <a:pt x="971" y="5214"/>
                  </a:cubicBezTo>
                  <a:cubicBezTo>
                    <a:pt x="1145" y="5328"/>
                    <a:pt x="1260" y="5557"/>
                    <a:pt x="1544" y="5557"/>
                  </a:cubicBezTo>
                  <a:cubicBezTo>
                    <a:pt x="2000" y="5837"/>
                    <a:pt x="2498" y="5925"/>
                    <a:pt x="2999" y="5925"/>
                  </a:cubicBezTo>
                  <a:cubicBezTo>
                    <a:pt x="3317" y="5925"/>
                    <a:pt x="3636" y="5890"/>
                    <a:pt x="3947" y="5845"/>
                  </a:cubicBezTo>
                  <a:cubicBezTo>
                    <a:pt x="4235" y="5731"/>
                    <a:pt x="4519" y="5671"/>
                    <a:pt x="4807" y="5616"/>
                  </a:cubicBezTo>
                  <a:cubicBezTo>
                    <a:pt x="5608" y="5388"/>
                    <a:pt x="6350" y="4985"/>
                    <a:pt x="6638" y="4129"/>
                  </a:cubicBezTo>
                  <a:cubicBezTo>
                    <a:pt x="6922" y="3900"/>
                    <a:pt x="7096" y="3671"/>
                    <a:pt x="7151" y="3328"/>
                  </a:cubicBezTo>
                  <a:cubicBezTo>
                    <a:pt x="7494" y="2353"/>
                    <a:pt x="7783" y="1437"/>
                    <a:pt x="6922" y="581"/>
                  </a:cubicBezTo>
                  <a:cubicBezTo>
                    <a:pt x="6664" y="193"/>
                    <a:pt x="6311" y="0"/>
                    <a:pt x="58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e3f4eb68f8_3_5823"/>
            <p:cNvSpPr/>
            <p:nvPr/>
          </p:nvSpPr>
          <p:spPr>
            <a:xfrm flipH="1" rot="2039615">
              <a:off x="1929976" y="909019"/>
              <a:ext cx="118700" cy="122675"/>
            </a:xfrm>
            <a:custGeom>
              <a:rect b="b" l="l" r="r" t="t"/>
              <a:pathLst>
                <a:path extrusionOk="0" h="4907" w="4748">
                  <a:moveTo>
                    <a:pt x="2286" y="1"/>
                  </a:moveTo>
                  <a:cubicBezTo>
                    <a:pt x="1453" y="1"/>
                    <a:pt x="763" y="514"/>
                    <a:pt x="344" y="1451"/>
                  </a:cubicBezTo>
                  <a:cubicBezTo>
                    <a:pt x="0" y="1968"/>
                    <a:pt x="0" y="2481"/>
                    <a:pt x="170" y="3053"/>
                  </a:cubicBezTo>
                  <a:lnTo>
                    <a:pt x="170" y="3167"/>
                  </a:lnTo>
                  <a:cubicBezTo>
                    <a:pt x="284" y="3854"/>
                    <a:pt x="628" y="4312"/>
                    <a:pt x="1259" y="4541"/>
                  </a:cubicBezTo>
                  <a:cubicBezTo>
                    <a:pt x="1619" y="4791"/>
                    <a:pt x="1979" y="4907"/>
                    <a:pt x="2347" y="4907"/>
                  </a:cubicBezTo>
                  <a:cubicBezTo>
                    <a:pt x="2737" y="4907"/>
                    <a:pt x="3135" y="4777"/>
                    <a:pt x="3548" y="4541"/>
                  </a:cubicBezTo>
                  <a:cubicBezTo>
                    <a:pt x="3777" y="4486"/>
                    <a:pt x="4006" y="4371"/>
                    <a:pt x="4061" y="4083"/>
                  </a:cubicBezTo>
                  <a:cubicBezTo>
                    <a:pt x="4518" y="3740"/>
                    <a:pt x="4692" y="3227"/>
                    <a:pt x="4633" y="2655"/>
                  </a:cubicBezTo>
                  <a:cubicBezTo>
                    <a:pt x="4747" y="2197"/>
                    <a:pt x="4633" y="1680"/>
                    <a:pt x="4349" y="1281"/>
                  </a:cubicBezTo>
                  <a:cubicBezTo>
                    <a:pt x="4235" y="938"/>
                    <a:pt x="4006" y="650"/>
                    <a:pt x="3662" y="480"/>
                  </a:cubicBezTo>
                  <a:cubicBezTo>
                    <a:pt x="3434" y="306"/>
                    <a:pt x="3205" y="78"/>
                    <a:pt x="2861" y="78"/>
                  </a:cubicBezTo>
                  <a:cubicBezTo>
                    <a:pt x="2664" y="26"/>
                    <a:pt x="2471" y="1"/>
                    <a:pt x="2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ge3f4eb68f8_3_5823"/>
            <p:cNvSpPr/>
            <p:nvPr/>
          </p:nvSpPr>
          <p:spPr>
            <a:xfrm rot="-6501200">
              <a:off x="7347734" y="-63795"/>
              <a:ext cx="2572901" cy="998656"/>
            </a:xfrm>
            <a:custGeom>
              <a:rect b="b" l="l" r="r" t="t"/>
              <a:pathLst>
                <a:path extrusionOk="0" h="42841" w="110374">
                  <a:moveTo>
                    <a:pt x="66859" y="1"/>
                  </a:moveTo>
                  <a:cubicBezTo>
                    <a:pt x="64981" y="1"/>
                    <a:pt x="63130" y="160"/>
                    <a:pt x="61279" y="558"/>
                  </a:cubicBezTo>
                  <a:cubicBezTo>
                    <a:pt x="58249" y="1245"/>
                    <a:pt x="55503" y="2389"/>
                    <a:pt x="52985" y="4161"/>
                  </a:cubicBezTo>
                  <a:cubicBezTo>
                    <a:pt x="51323" y="5365"/>
                    <a:pt x="49607" y="6509"/>
                    <a:pt x="47835" y="7539"/>
                  </a:cubicBezTo>
                  <a:cubicBezTo>
                    <a:pt x="43715" y="10057"/>
                    <a:pt x="39367" y="12231"/>
                    <a:pt x="34959" y="14291"/>
                  </a:cubicBezTo>
                  <a:cubicBezTo>
                    <a:pt x="30839" y="16236"/>
                    <a:pt x="26664" y="18008"/>
                    <a:pt x="22544" y="19898"/>
                  </a:cubicBezTo>
                  <a:cubicBezTo>
                    <a:pt x="18480" y="21729"/>
                    <a:pt x="14534" y="23560"/>
                    <a:pt x="10757" y="25904"/>
                  </a:cubicBezTo>
                  <a:cubicBezTo>
                    <a:pt x="8066" y="27621"/>
                    <a:pt x="5548" y="29566"/>
                    <a:pt x="3488" y="32084"/>
                  </a:cubicBezTo>
                  <a:cubicBezTo>
                    <a:pt x="1602" y="34373"/>
                    <a:pt x="458" y="37005"/>
                    <a:pt x="115" y="39980"/>
                  </a:cubicBezTo>
                  <a:cubicBezTo>
                    <a:pt x="55" y="40497"/>
                    <a:pt x="115" y="41069"/>
                    <a:pt x="0" y="41582"/>
                  </a:cubicBezTo>
                  <a:lnTo>
                    <a:pt x="0" y="41811"/>
                  </a:lnTo>
                  <a:cubicBezTo>
                    <a:pt x="115" y="41985"/>
                    <a:pt x="55" y="42269"/>
                    <a:pt x="55" y="42443"/>
                  </a:cubicBezTo>
                  <a:cubicBezTo>
                    <a:pt x="55" y="42612"/>
                    <a:pt x="55" y="42727"/>
                    <a:pt x="229" y="42786"/>
                  </a:cubicBezTo>
                  <a:cubicBezTo>
                    <a:pt x="351" y="42822"/>
                    <a:pt x="465" y="42840"/>
                    <a:pt x="568" y="42840"/>
                  </a:cubicBezTo>
                  <a:cubicBezTo>
                    <a:pt x="953" y="42840"/>
                    <a:pt x="1200" y="42593"/>
                    <a:pt x="1200" y="42099"/>
                  </a:cubicBezTo>
                  <a:lnTo>
                    <a:pt x="1200" y="41582"/>
                  </a:lnTo>
                  <a:cubicBezTo>
                    <a:pt x="1200" y="39408"/>
                    <a:pt x="1717" y="37348"/>
                    <a:pt x="2687" y="35402"/>
                  </a:cubicBezTo>
                  <a:cubicBezTo>
                    <a:pt x="3891" y="33059"/>
                    <a:pt x="5722" y="31113"/>
                    <a:pt x="7782" y="29452"/>
                  </a:cubicBezTo>
                  <a:cubicBezTo>
                    <a:pt x="10414" y="27337"/>
                    <a:pt x="13330" y="25675"/>
                    <a:pt x="16365" y="24133"/>
                  </a:cubicBezTo>
                  <a:cubicBezTo>
                    <a:pt x="20141" y="22187"/>
                    <a:pt x="24032" y="20471"/>
                    <a:pt x="27864" y="18754"/>
                  </a:cubicBezTo>
                  <a:cubicBezTo>
                    <a:pt x="33471" y="16291"/>
                    <a:pt x="39023" y="13833"/>
                    <a:pt x="44402" y="10858"/>
                  </a:cubicBezTo>
                  <a:cubicBezTo>
                    <a:pt x="47377" y="9256"/>
                    <a:pt x="50353" y="7480"/>
                    <a:pt x="53099" y="5479"/>
                  </a:cubicBezTo>
                  <a:cubicBezTo>
                    <a:pt x="56761" y="2788"/>
                    <a:pt x="60822" y="1474"/>
                    <a:pt x="65344" y="1185"/>
                  </a:cubicBezTo>
                  <a:cubicBezTo>
                    <a:pt x="65783" y="1162"/>
                    <a:pt x="66223" y="1150"/>
                    <a:pt x="66666" y="1150"/>
                  </a:cubicBezTo>
                  <a:cubicBezTo>
                    <a:pt x="68358" y="1150"/>
                    <a:pt x="70073" y="1316"/>
                    <a:pt x="71753" y="1588"/>
                  </a:cubicBezTo>
                  <a:cubicBezTo>
                    <a:pt x="75470" y="2215"/>
                    <a:pt x="79017" y="3419"/>
                    <a:pt x="82395" y="4962"/>
                  </a:cubicBezTo>
                  <a:cubicBezTo>
                    <a:pt x="88689" y="7937"/>
                    <a:pt x="94237" y="12002"/>
                    <a:pt x="99103" y="17037"/>
                  </a:cubicBezTo>
                  <a:cubicBezTo>
                    <a:pt x="101218" y="19267"/>
                    <a:pt x="103164" y="21670"/>
                    <a:pt x="104825" y="24302"/>
                  </a:cubicBezTo>
                  <a:cubicBezTo>
                    <a:pt x="107000" y="27735"/>
                    <a:pt x="108657" y="31342"/>
                    <a:pt x="109114" y="35462"/>
                  </a:cubicBezTo>
                  <a:cubicBezTo>
                    <a:pt x="109174" y="36089"/>
                    <a:pt x="109229" y="36089"/>
                    <a:pt x="109915" y="36089"/>
                  </a:cubicBezTo>
                  <a:cubicBezTo>
                    <a:pt x="110204" y="36089"/>
                    <a:pt x="110373" y="35975"/>
                    <a:pt x="110318" y="35631"/>
                  </a:cubicBezTo>
                  <a:cubicBezTo>
                    <a:pt x="110204" y="35004"/>
                    <a:pt x="110144" y="34318"/>
                    <a:pt x="110030" y="33686"/>
                  </a:cubicBezTo>
                  <a:cubicBezTo>
                    <a:pt x="109403" y="30427"/>
                    <a:pt x="108084" y="27392"/>
                    <a:pt x="106368" y="24590"/>
                  </a:cubicBezTo>
                  <a:cubicBezTo>
                    <a:pt x="104024" y="20640"/>
                    <a:pt x="101104" y="17207"/>
                    <a:pt x="97785" y="14117"/>
                  </a:cubicBezTo>
                  <a:cubicBezTo>
                    <a:pt x="95098" y="11599"/>
                    <a:pt x="92178" y="9370"/>
                    <a:pt x="89088" y="7365"/>
                  </a:cubicBezTo>
                  <a:cubicBezTo>
                    <a:pt x="85655" y="5191"/>
                    <a:pt x="81993" y="3360"/>
                    <a:pt x="78161" y="2046"/>
                  </a:cubicBezTo>
                  <a:cubicBezTo>
                    <a:pt x="75012" y="957"/>
                    <a:pt x="71808" y="270"/>
                    <a:pt x="68548" y="41"/>
                  </a:cubicBezTo>
                  <a:cubicBezTo>
                    <a:pt x="67982" y="15"/>
                    <a:pt x="67419" y="1"/>
                    <a:pt x="66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ge3f4eb68f8_3_5823"/>
            <p:cNvSpPr/>
            <p:nvPr/>
          </p:nvSpPr>
          <p:spPr>
            <a:xfrm rot="-6501200">
              <a:off x="7563954" y="-2019"/>
              <a:ext cx="2418188" cy="861659"/>
            </a:xfrm>
            <a:custGeom>
              <a:rect b="b" l="l" r="r" t="t"/>
              <a:pathLst>
                <a:path extrusionOk="0" h="36964" w="103737">
                  <a:moveTo>
                    <a:pt x="60767" y="0"/>
                  </a:moveTo>
                  <a:cubicBezTo>
                    <a:pt x="60309" y="0"/>
                    <a:pt x="59394" y="55"/>
                    <a:pt x="58478" y="170"/>
                  </a:cubicBezTo>
                  <a:cubicBezTo>
                    <a:pt x="56016" y="458"/>
                    <a:pt x="53613" y="1145"/>
                    <a:pt x="51438" y="2459"/>
                  </a:cubicBezTo>
                  <a:cubicBezTo>
                    <a:pt x="49951" y="3374"/>
                    <a:pt x="48577" y="4349"/>
                    <a:pt x="47090" y="5265"/>
                  </a:cubicBezTo>
                  <a:cubicBezTo>
                    <a:pt x="42686" y="7952"/>
                    <a:pt x="38049" y="10126"/>
                    <a:pt x="33302" y="12186"/>
                  </a:cubicBezTo>
                  <a:cubicBezTo>
                    <a:pt x="29008" y="14076"/>
                    <a:pt x="24605" y="15793"/>
                    <a:pt x="20311" y="17679"/>
                  </a:cubicBezTo>
                  <a:cubicBezTo>
                    <a:pt x="16823" y="19226"/>
                    <a:pt x="13504" y="20943"/>
                    <a:pt x="10355" y="23117"/>
                  </a:cubicBezTo>
                  <a:cubicBezTo>
                    <a:pt x="7325" y="25232"/>
                    <a:pt x="4693" y="27809"/>
                    <a:pt x="2688" y="30954"/>
                  </a:cubicBezTo>
                  <a:cubicBezTo>
                    <a:pt x="1603" y="32670"/>
                    <a:pt x="742" y="34446"/>
                    <a:pt x="115" y="36392"/>
                  </a:cubicBezTo>
                  <a:cubicBezTo>
                    <a:pt x="56" y="36447"/>
                    <a:pt x="1" y="36621"/>
                    <a:pt x="115" y="36676"/>
                  </a:cubicBezTo>
                  <a:cubicBezTo>
                    <a:pt x="399" y="36850"/>
                    <a:pt x="687" y="36964"/>
                    <a:pt x="971" y="36964"/>
                  </a:cubicBezTo>
                  <a:cubicBezTo>
                    <a:pt x="1260" y="36904"/>
                    <a:pt x="1200" y="36621"/>
                    <a:pt x="1315" y="36447"/>
                  </a:cubicBezTo>
                  <a:cubicBezTo>
                    <a:pt x="2802" y="32158"/>
                    <a:pt x="5320" y="28610"/>
                    <a:pt x="8812" y="25749"/>
                  </a:cubicBezTo>
                  <a:cubicBezTo>
                    <a:pt x="11330" y="23630"/>
                    <a:pt x="14132" y="21973"/>
                    <a:pt x="17052" y="20485"/>
                  </a:cubicBezTo>
                  <a:cubicBezTo>
                    <a:pt x="21172" y="18425"/>
                    <a:pt x="25461" y="16708"/>
                    <a:pt x="29695" y="14992"/>
                  </a:cubicBezTo>
                  <a:cubicBezTo>
                    <a:pt x="33128" y="13504"/>
                    <a:pt x="36621" y="12016"/>
                    <a:pt x="39994" y="10355"/>
                  </a:cubicBezTo>
                  <a:cubicBezTo>
                    <a:pt x="43885" y="8469"/>
                    <a:pt x="47662" y="6349"/>
                    <a:pt x="51269" y="3891"/>
                  </a:cubicBezTo>
                  <a:cubicBezTo>
                    <a:pt x="52413" y="3145"/>
                    <a:pt x="53672" y="2518"/>
                    <a:pt x="54986" y="2115"/>
                  </a:cubicBezTo>
                  <a:cubicBezTo>
                    <a:pt x="56979" y="1439"/>
                    <a:pt x="59000" y="1179"/>
                    <a:pt x="61029" y="1179"/>
                  </a:cubicBezTo>
                  <a:cubicBezTo>
                    <a:pt x="61913" y="1179"/>
                    <a:pt x="62798" y="1228"/>
                    <a:pt x="63683" y="1314"/>
                  </a:cubicBezTo>
                  <a:cubicBezTo>
                    <a:pt x="66260" y="1543"/>
                    <a:pt x="68778" y="2115"/>
                    <a:pt x="71181" y="2916"/>
                  </a:cubicBezTo>
                  <a:cubicBezTo>
                    <a:pt x="74156" y="3946"/>
                    <a:pt x="77017" y="5265"/>
                    <a:pt x="79764" y="6752"/>
                  </a:cubicBezTo>
                  <a:cubicBezTo>
                    <a:pt x="84113" y="9210"/>
                    <a:pt x="88058" y="12131"/>
                    <a:pt x="91665" y="15564"/>
                  </a:cubicBezTo>
                  <a:cubicBezTo>
                    <a:pt x="93780" y="17564"/>
                    <a:pt x="95671" y="19739"/>
                    <a:pt x="97387" y="22087"/>
                  </a:cubicBezTo>
                  <a:cubicBezTo>
                    <a:pt x="99044" y="24431"/>
                    <a:pt x="100477" y="26948"/>
                    <a:pt x="101448" y="29695"/>
                  </a:cubicBezTo>
                  <a:cubicBezTo>
                    <a:pt x="102020" y="31297"/>
                    <a:pt x="102423" y="32899"/>
                    <a:pt x="102592" y="34616"/>
                  </a:cubicBezTo>
                  <a:cubicBezTo>
                    <a:pt x="102592" y="34790"/>
                    <a:pt x="102592" y="34959"/>
                    <a:pt x="102821" y="35019"/>
                  </a:cubicBezTo>
                  <a:cubicBezTo>
                    <a:pt x="102932" y="35037"/>
                    <a:pt x="103032" y="35047"/>
                    <a:pt x="103120" y="35047"/>
                  </a:cubicBezTo>
                  <a:cubicBezTo>
                    <a:pt x="103576" y="35047"/>
                    <a:pt x="103736" y="34793"/>
                    <a:pt x="103736" y="34217"/>
                  </a:cubicBezTo>
                  <a:cubicBezTo>
                    <a:pt x="103681" y="34217"/>
                    <a:pt x="103681" y="34158"/>
                    <a:pt x="103681" y="34103"/>
                  </a:cubicBezTo>
                  <a:cubicBezTo>
                    <a:pt x="103393" y="31640"/>
                    <a:pt x="102651" y="29297"/>
                    <a:pt x="101622" y="27008"/>
                  </a:cubicBezTo>
                  <a:cubicBezTo>
                    <a:pt x="99731" y="22943"/>
                    <a:pt x="97044" y="19455"/>
                    <a:pt x="93954" y="16251"/>
                  </a:cubicBezTo>
                  <a:cubicBezTo>
                    <a:pt x="92123" y="14305"/>
                    <a:pt x="90118" y="12529"/>
                    <a:pt x="87944" y="10872"/>
                  </a:cubicBezTo>
                  <a:cubicBezTo>
                    <a:pt x="82680" y="6752"/>
                    <a:pt x="76903" y="3489"/>
                    <a:pt x="70494" y="1543"/>
                  </a:cubicBezTo>
                  <a:cubicBezTo>
                    <a:pt x="67460" y="628"/>
                    <a:pt x="64370" y="55"/>
                    <a:pt x="60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ge3f4eb68f8_3_5823"/>
            <p:cNvSpPr/>
            <p:nvPr/>
          </p:nvSpPr>
          <p:spPr>
            <a:xfrm rot="-6501200">
              <a:off x="7853512" y="-123619"/>
              <a:ext cx="2108831" cy="905716"/>
            </a:xfrm>
            <a:custGeom>
              <a:rect b="b" l="l" r="r" t="t"/>
              <a:pathLst>
                <a:path extrusionOk="0" h="38854" w="90466">
                  <a:moveTo>
                    <a:pt x="54581" y="1"/>
                  </a:moveTo>
                  <a:cubicBezTo>
                    <a:pt x="54110" y="1"/>
                    <a:pt x="53636" y="20"/>
                    <a:pt x="53159" y="59"/>
                  </a:cubicBezTo>
                  <a:cubicBezTo>
                    <a:pt x="51040" y="288"/>
                    <a:pt x="49094" y="801"/>
                    <a:pt x="47323" y="1945"/>
                  </a:cubicBezTo>
                  <a:cubicBezTo>
                    <a:pt x="43601" y="4234"/>
                    <a:pt x="39710" y="6179"/>
                    <a:pt x="35705" y="7841"/>
                  </a:cubicBezTo>
                  <a:cubicBezTo>
                    <a:pt x="31301" y="9672"/>
                    <a:pt x="26838" y="11160"/>
                    <a:pt x="22316" y="12762"/>
                  </a:cubicBezTo>
                  <a:cubicBezTo>
                    <a:pt x="18997" y="13961"/>
                    <a:pt x="15678" y="15280"/>
                    <a:pt x="12534" y="16996"/>
                  </a:cubicBezTo>
                  <a:cubicBezTo>
                    <a:pt x="8812" y="18996"/>
                    <a:pt x="5608" y="21574"/>
                    <a:pt x="3150" y="25062"/>
                  </a:cubicBezTo>
                  <a:cubicBezTo>
                    <a:pt x="1946" y="26723"/>
                    <a:pt x="975" y="28554"/>
                    <a:pt x="174" y="30500"/>
                  </a:cubicBezTo>
                  <a:cubicBezTo>
                    <a:pt x="115" y="30614"/>
                    <a:pt x="0" y="30784"/>
                    <a:pt x="174" y="30843"/>
                  </a:cubicBezTo>
                  <a:cubicBezTo>
                    <a:pt x="372" y="30989"/>
                    <a:pt x="610" y="31139"/>
                    <a:pt x="857" y="31139"/>
                  </a:cubicBezTo>
                  <a:cubicBezTo>
                    <a:pt x="896" y="31139"/>
                    <a:pt x="936" y="31135"/>
                    <a:pt x="975" y="31127"/>
                  </a:cubicBezTo>
                  <a:cubicBezTo>
                    <a:pt x="1204" y="31127"/>
                    <a:pt x="1204" y="30843"/>
                    <a:pt x="1259" y="30669"/>
                  </a:cubicBezTo>
                  <a:cubicBezTo>
                    <a:pt x="2518" y="27639"/>
                    <a:pt x="4235" y="24947"/>
                    <a:pt x="6583" y="22604"/>
                  </a:cubicBezTo>
                  <a:cubicBezTo>
                    <a:pt x="8698" y="20484"/>
                    <a:pt x="11215" y="18827"/>
                    <a:pt x="13907" y="17454"/>
                  </a:cubicBezTo>
                  <a:cubicBezTo>
                    <a:pt x="17454" y="15678"/>
                    <a:pt x="21171" y="14304"/>
                    <a:pt x="24948" y="12991"/>
                  </a:cubicBezTo>
                  <a:cubicBezTo>
                    <a:pt x="28898" y="11558"/>
                    <a:pt x="32904" y="10185"/>
                    <a:pt x="36794" y="8583"/>
                  </a:cubicBezTo>
                  <a:cubicBezTo>
                    <a:pt x="40342" y="7040"/>
                    <a:pt x="43830" y="5323"/>
                    <a:pt x="47149" y="3264"/>
                  </a:cubicBezTo>
                  <a:cubicBezTo>
                    <a:pt x="49438" y="1831"/>
                    <a:pt x="51900" y="1089"/>
                    <a:pt x="54303" y="1089"/>
                  </a:cubicBezTo>
                  <a:cubicBezTo>
                    <a:pt x="55906" y="1089"/>
                    <a:pt x="57219" y="1259"/>
                    <a:pt x="58478" y="1547"/>
                  </a:cubicBezTo>
                  <a:cubicBezTo>
                    <a:pt x="62200" y="2348"/>
                    <a:pt x="65518" y="4005"/>
                    <a:pt x="68663" y="6065"/>
                  </a:cubicBezTo>
                  <a:cubicBezTo>
                    <a:pt x="72613" y="8697"/>
                    <a:pt x="76102" y="11846"/>
                    <a:pt x="79191" y="15449"/>
                  </a:cubicBezTo>
                  <a:cubicBezTo>
                    <a:pt x="82167" y="18882"/>
                    <a:pt x="84684" y="22658"/>
                    <a:pt x="86575" y="26838"/>
                  </a:cubicBezTo>
                  <a:cubicBezTo>
                    <a:pt x="88232" y="30500"/>
                    <a:pt x="89321" y="34276"/>
                    <a:pt x="89262" y="38337"/>
                  </a:cubicBezTo>
                  <a:cubicBezTo>
                    <a:pt x="89262" y="38794"/>
                    <a:pt x="89376" y="38854"/>
                    <a:pt x="90063" y="38854"/>
                  </a:cubicBezTo>
                  <a:cubicBezTo>
                    <a:pt x="90466" y="38854"/>
                    <a:pt x="90351" y="38565"/>
                    <a:pt x="90351" y="38396"/>
                  </a:cubicBezTo>
                  <a:cubicBezTo>
                    <a:pt x="90406" y="36336"/>
                    <a:pt x="90122" y="34331"/>
                    <a:pt x="89665" y="32386"/>
                  </a:cubicBezTo>
                  <a:cubicBezTo>
                    <a:pt x="88461" y="27694"/>
                    <a:pt x="86346" y="23519"/>
                    <a:pt x="83654" y="19569"/>
                  </a:cubicBezTo>
                  <a:cubicBezTo>
                    <a:pt x="80967" y="15563"/>
                    <a:pt x="77704" y="11961"/>
                    <a:pt x="74042" y="8811"/>
                  </a:cubicBezTo>
                  <a:cubicBezTo>
                    <a:pt x="70723" y="6010"/>
                    <a:pt x="67175" y="3607"/>
                    <a:pt x="63170" y="1945"/>
                  </a:cubicBezTo>
                  <a:cubicBezTo>
                    <a:pt x="60404" y="760"/>
                    <a:pt x="57553" y="1"/>
                    <a:pt x="54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ge3f4eb68f8_3_5823"/>
            <p:cNvSpPr/>
            <p:nvPr/>
          </p:nvSpPr>
          <p:spPr>
            <a:xfrm rot="-6501200">
              <a:off x="8016885" y="-161587"/>
              <a:ext cx="1975446" cy="844385"/>
            </a:xfrm>
            <a:custGeom>
              <a:rect b="b" l="l" r="r" t="t"/>
              <a:pathLst>
                <a:path extrusionOk="0" h="36223" w="84744">
                  <a:moveTo>
                    <a:pt x="49780" y="0"/>
                  </a:moveTo>
                  <a:cubicBezTo>
                    <a:pt x="49323" y="0"/>
                    <a:pt x="48865" y="60"/>
                    <a:pt x="48467" y="60"/>
                  </a:cubicBezTo>
                  <a:cubicBezTo>
                    <a:pt x="46064" y="289"/>
                    <a:pt x="43830" y="1030"/>
                    <a:pt x="41944" y="2463"/>
                  </a:cubicBezTo>
                  <a:cubicBezTo>
                    <a:pt x="40625" y="3493"/>
                    <a:pt x="39312" y="4463"/>
                    <a:pt x="37938" y="5379"/>
                  </a:cubicBezTo>
                  <a:cubicBezTo>
                    <a:pt x="33590" y="8299"/>
                    <a:pt x="28953" y="10643"/>
                    <a:pt x="24206" y="12877"/>
                  </a:cubicBezTo>
                  <a:cubicBezTo>
                    <a:pt x="20658" y="14479"/>
                    <a:pt x="17111" y="16081"/>
                    <a:pt x="13733" y="18027"/>
                  </a:cubicBezTo>
                  <a:cubicBezTo>
                    <a:pt x="10414" y="19913"/>
                    <a:pt x="7384" y="22146"/>
                    <a:pt x="4921" y="25062"/>
                  </a:cubicBezTo>
                  <a:cubicBezTo>
                    <a:pt x="2632" y="27809"/>
                    <a:pt x="1089" y="30899"/>
                    <a:pt x="60" y="34277"/>
                  </a:cubicBezTo>
                  <a:cubicBezTo>
                    <a:pt x="0" y="34620"/>
                    <a:pt x="60" y="34735"/>
                    <a:pt x="403" y="34790"/>
                  </a:cubicBezTo>
                  <a:cubicBezTo>
                    <a:pt x="517" y="34819"/>
                    <a:pt x="645" y="34891"/>
                    <a:pt x="767" y="34891"/>
                  </a:cubicBezTo>
                  <a:cubicBezTo>
                    <a:pt x="888" y="34891"/>
                    <a:pt x="1003" y="34819"/>
                    <a:pt x="1089" y="34561"/>
                  </a:cubicBezTo>
                  <a:cubicBezTo>
                    <a:pt x="1204" y="34048"/>
                    <a:pt x="1433" y="33476"/>
                    <a:pt x="1602" y="32904"/>
                  </a:cubicBezTo>
                  <a:cubicBezTo>
                    <a:pt x="3149" y="28724"/>
                    <a:pt x="5667" y="25177"/>
                    <a:pt x="9100" y="22375"/>
                  </a:cubicBezTo>
                  <a:cubicBezTo>
                    <a:pt x="12190" y="19858"/>
                    <a:pt x="15738" y="18027"/>
                    <a:pt x="19285" y="16310"/>
                  </a:cubicBezTo>
                  <a:cubicBezTo>
                    <a:pt x="23634" y="14191"/>
                    <a:pt x="28037" y="12305"/>
                    <a:pt x="32271" y="10016"/>
                  </a:cubicBezTo>
                  <a:cubicBezTo>
                    <a:pt x="35247" y="8354"/>
                    <a:pt x="38108" y="6583"/>
                    <a:pt x="40854" y="4578"/>
                  </a:cubicBezTo>
                  <a:cubicBezTo>
                    <a:pt x="41884" y="3777"/>
                    <a:pt x="42859" y="2921"/>
                    <a:pt x="44004" y="2349"/>
                  </a:cubicBezTo>
                  <a:cubicBezTo>
                    <a:pt x="45879" y="1411"/>
                    <a:pt x="47808" y="1032"/>
                    <a:pt x="49790" y="1032"/>
                  </a:cubicBezTo>
                  <a:cubicBezTo>
                    <a:pt x="50711" y="1032"/>
                    <a:pt x="51643" y="1114"/>
                    <a:pt x="52586" y="1259"/>
                  </a:cubicBezTo>
                  <a:cubicBezTo>
                    <a:pt x="55447" y="1776"/>
                    <a:pt x="58134" y="2861"/>
                    <a:pt x="60712" y="4235"/>
                  </a:cubicBezTo>
                  <a:cubicBezTo>
                    <a:pt x="64145" y="6066"/>
                    <a:pt x="67175" y="8414"/>
                    <a:pt x="69981" y="11046"/>
                  </a:cubicBezTo>
                  <a:cubicBezTo>
                    <a:pt x="71981" y="12932"/>
                    <a:pt x="73872" y="14937"/>
                    <a:pt x="75529" y="17111"/>
                  </a:cubicBezTo>
                  <a:cubicBezTo>
                    <a:pt x="78619" y="21117"/>
                    <a:pt x="81136" y="25351"/>
                    <a:pt x="82624" y="30212"/>
                  </a:cubicBezTo>
                  <a:cubicBezTo>
                    <a:pt x="83141" y="31988"/>
                    <a:pt x="83485" y="33819"/>
                    <a:pt x="83599" y="35650"/>
                  </a:cubicBezTo>
                  <a:cubicBezTo>
                    <a:pt x="83654" y="36222"/>
                    <a:pt x="83654" y="36222"/>
                    <a:pt x="84226" y="36222"/>
                  </a:cubicBezTo>
                  <a:lnTo>
                    <a:pt x="84341" y="36222"/>
                  </a:lnTo>
                  <a:cubicBezTo>
                    <a:pt x="84629" y="36222"/>
                    <a:pt x="84744" y="36048"/>
                    <a:pt x="84684" y="35765"/>
                  </a:cubicBezTo>
                  <a:cubicBezTo>
                    <a:pt x="84570" y="34391"/>
                    <a:pt x="84400" y="33018"/>
                    <a:pt x="84057" y="31645"/>
                  </a:cubicBezTo>
                  <a:cubicBezTo>
                    <a:pt x="83082" y="27466"/>
                    <a:pt x="81196" y="23575"/>
                    <a:pt x="78848" y="19972"/>
                  </a:cubicBezTo>
                  <a:cubicBezTo>
                    <a:pt x="76046" y="15678"/>
                    <a:pt x="72668" y="11902"/>
                    <a:pt x="68777" y="8583"/>
                  </a:cubicBezTo>
                  <a:cubicBezTo>
                    <a:pt x="65573" y="5896"/>
                    <a:pt x="62140" y="3548"/>
                    <a:pt x="58308" y="1946"/>
                  </a:cubicBezTo>
                  <a:cubicBezTo>
                    <a:pt x="55562" y="801"/>
                    <a:pt x="52756" y="60"/>
                    <a:pt x="49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5" name="Google Shape;715;ge3f4eb68f8_3_5823"/>
          <p:cNvSpPr/>
          <p:nvPr/>
        </p:nvSpPr>
        <p:spPr>
          <a:xfrm flipH="1" rot="2039604">
            <a:off x="327982" y="12493043"/>
            <a:ext cx="534124" cy="412459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e3f4eb68f8_3_5823"/>
          <p:cNvSpPr/>
          <p:nvPr/>
        </p:nvSpPr>
        <p:spPr>
          <a:xfrm flipH="1" rot="2039604">
            <a:off x="2112943" y="13203099"/>
            <a:ext cx="526457" cy="504658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e3f4eb68f8_3_5823"/>
          <p:cNvSpPr/>
          <p:nvPr/>
        </p:nvSpPr>
        <p:spPr>
          <a:xfrm flipH="1" rot="2039604">
            <a:off x="1652430" y="12352514"/>
            <a:ext cx="427326" cy="375527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e3f4eb68f8_3_5823"/>
          <p:cNvSpPr/>
          <p:nvPr/>
        </p:nvSpPr>
        <p:spPr>
          <a:xfrm flipH="1" rot="2039604">
            <a:off x="1201633" y="13011642"/>
            <a:ext cx="518858" cy="395060"/>
          </a:xfrm>
          <a:custGeom>
            <a:rect b="b" l="l" r="r" t="t"/>
            <a:pathLst>
              <a:path extrusionOk="0" h="5926" w="7783">
                <a:moveTo>
                  <a:pt x="5860" y="0"/>
                </a:moveTo>
                <a:cubicBezTo>
                  <a:pt x="5711" y="0"/>
                  <a:pt x="5551" y="22"/>
                  <a:pt x="5379" y="64"/>
                </a:cubicBezTo>
                <a:cubicBezTo>
                  <a:pt x="4404" y="123"/>
                  <a:pt x="3489" y="352"/>
                  <a:pt x="2573" y="696"/>
                </a:cubicBezTo>
                <a:cubicBezTo>
                  <a:pt x="2001" y="810"/>
                  <a:pt x="1429" y="865"/>
                  <a:pt x="1031" y="1323"/>
                </a:cubicBezTo>
                <a:cubicBezTo>
                  <a:pt x="344" y="1840"/>
                  <a:pt x="1" y="2467"/>
                  <a:pt x="56" y="3328"/>
                </a:cubicBezTo>
                <a:cubicBezTo>
                  <a:pt x="1" y="3611"/>
                  <a:pt x="1" y="3900"/>
                  <a:pt x="170" y="4129"/>
                </a:cubicBezTo>
                <a:cubicBezTo>
                  <a:pt x="170" y="4358"/>
                  <a:pt x="230" y="4527"/>
                  <a:pt x="459" y="4701"/>
                </a:cubicBezTo>
                <a:cubicBezTo>
                  <a:pt x="514" y="4701"/>
                  <a:pt x="514" y="4756"/>
                  <a:pt x="573" y="4815"/>
                </a:cubicBezTo>
                <a:cubicBezTo>
                  <a:pt x="628" y="4985"/>
                  <a:pt x="742" y="5159"/>
                  <a:pt x="971" y="5214"/>
                </a:cubicBezTo>
                <a:cubicBezTo>
                  <a:pt x="1145" y="5328"/>
                  <a:pt x="1260" y="5557"/>
                  <a:pt x="1544" y="5557"/>
                </a:cubicBezTo>
                <a:cubicBezTo>
                  <a:pt x="2000" y="5837"/>
                  <a:pt x="2498" y="5925"/>
                  <a:pt x="2999" y="5925"/>
                </a:cubicBezTo>
                <a:cubicBezTo>
                  <a:pt x="3317" y="5925"/>
                  <a:pt x="3636" y="5890"/>
                  <a:pt x="3947" y="5845"/>
                </a:cubicBezTo>
                <a:cubicBezTo>
                  <a:pt x="4235" y="5731"/>
                  <a:pt x="4519" y="5671"/>
                  <a:pt x="4807" y="5616"/>
                </a:cubicBezTo>
                <a:cubicBezTo>
                  <a:pt x="5608" y="5388"/>
                  <a:pt x="6350" y="4985"/>
                  <a:pt x="6638" y="4129"/>
                </a:cubicBezTo>
                <a:cubicBezTo>
                  <a:pt x="6922" y="3900"/>
                  <a:pt x="7096" y="3671"/>
                  <a:pt x="7151" y="3328"/>
                </a:cubicBezTo>
                <a:cubicBezTo>
                  <a:pt x="7494" y="2353"/>
                  <a:pt x="7783" y="1437"/>
                  <a:pt x="6922" y="581"/>
                </a:cubicBezTo>
                <a:cubicBezTo>
                  <a:pt x="6664" y="193"/>
                  <a:pt x="6311" y="0"/>
                  <a:pt x="5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ONLY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3f4eb68f8_3_5852"/>
          <p:cNvSpPr txBox="1"/>
          <p:nvPr>
            <p:ph type="title"/>
          </p:nvPr>
        </p:nvSpPr>
        <p:spPr>
          <a:xfrm>
            <a:off x="1828800" y="1438667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9pPr>
          </a:lstStyle>
          <a:p/>
        </p:txBody>
      </p:sp>
      <p:sp>
        <p:nvSpPr>
          <p:cNvPr id="721" name="Google Shape;721;ge3f4eb68f8_3_5852"/>
          <p:cNvSpPr/>
          <p:nvPr/>
        </p:nvSpPr>
        <p:spPr>
          <a:xfrm rot="10800000">
            <a:off x="-929801" y="-3327131"/>
            <a:ext cx="3260535" cy="6401664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e3f4eb68f8_3_5852"/>
          <p:cNvSpPr/>
          <p:nvPr/>
        </p:nvSpPr>
        <p:spPr>
          <a:xfrm rot="10800000">
            <a:off x="-1230637" y="-3291204"/>
            <a:ext cx="3137949" cy="5900132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e3f4eb68f8_3_5852"/>
          <p:cNvSpPr/>
          <p:nvPr/>
        </p:nvSpPr>
        <p:spPr>
          <a:xfrm rot="10800000">
            <a:off x="-1664393" y="-2800950"/>
            <a:ext cx="3176590" cy="4988718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e3f4eb68f8_3_5852"/>
          <p:cNvSpPr/>
          <p:nvPr/>
        </p:nvSpPr>
        <p:spPr>
          <a:xfrm rot="10800000">
            <a:off x="-1828953" y="-2811572"/>
            <a:ext cx="2984305" cy="4794721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e3f4eb68f8_3_5852"/>
          <p:cNvSpPr/>
          <p:nvPr/>
        </p:nvSpPr>
        <p:spPr>
          <a:xfrm flipH="1">
            <a:off x="11621760" y="223667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e3f4eb68f8_3_5852"/>
          <p:cNvSpPr/>
          <p:nvPr/>
        </p:nvSpPr>
        <p:spPr>
          <a:xfrm flipH="1">
            <a:off x="13280961" y="279733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e3f4eb68f8_3_5852"/>
          <p:cNvSpPr/>
          <p:nvPr/>
        </p:nvSpPr>
        <p:spPr>
          <a:xfrm flipH="1">
            <a:off x="9725760" y="49933"/>
            <a:ext cx="522873" cy="457339"/>
          </a:xfrm>
          <a:custGeom>
            <a:rect b="b" l="l" r="r" t="t"/>
            <a:pathLst>
              <a:path extrusionOk="0" h="6860" w="7843">
                <a:moveTo>
                  <a:pt x="4008" y="1"/>
                </a:moveTo>
                <a:cubicBezTo>
                  <a:pt x="3110" y="1"/>
                  <a:pt x="2209" y="332"/>
                  <a:pt x="1489" y="980"/>
                </a:cubicBezTo>
                <a:cubicBezTo>
                  <a:pt x="344" y="1950"/>
                  <a:pt x="1" y="3154"/>
                  <a:pt x="459" y="4642"/>
                </a:cubicBezTo>
                <a:cubicBezTo>
                  <a:pt x="459" y="4697"/>
                  <a:pt x="459" y="4811"/>
                  <a:pt x="573" y="4871"/>
                </a:cubicBezTo>
                <a:cubicBezTo>
                  <a:pt x="573" y="5155"/>
                  <a:pt x="747" y="5383"/>
                  <a:pt x="976" y="5557"/>
                </a:cubicBezTo>
                <a:cubicBezTo>
                  <a:pt x="1260" y="6070"/>
                  <a:pt x="1663" y="6358"/>
                  <a:pt x="2175" y="6473"/>
                </a:cubicBezTo>
                <a:cubicBezTo>
                  <a:pt x="2399" y="6604"/>
                  <a:pt x="2587" y="6739"/>
                  <a:pt x="2821" y="6739"/>
                </a:cubicBezTo>
                <a:cubicBezTo>
                  <a:pt x="2888" y="6739"/>
                  <a:pt x="2959" y="6727"/>
                  <a:pt x="3036" y="6702"/>
                </a:cubicBezTo>
                <a:cubicBezTo>
                  <a:pt x="3091" y="6757"/>
                  <a:pt x="3205" y="6757"/>
                  <a:pt x="3265" y="6757"/>
                </a:cubicBezTo>
                <a:cubicBezTo>
                  <a:pt x="3514" y="6826"/>
                  <a:pt x="3749" y="6859"/>
                  <a:pt x="3974" y="6859"/>
                </a:cubicBezTo>
                <a:cubicBezTo>
                  <a:pt x="4678" y="6859"/>
                  <a:pt x="5275" y="6536"/>
                  <a:pt x="5837" y="6015"/>
                </a:cubicBezTo>
                <a:cubicBezTo>
                  <a:pt x="5952" y="5901"/>
                  <a:pt x="6126" y="5786"/>
                  <a:pt x="6240" y="5672"/>
                </a:cubicBezTo>
                <a:cubicBezTo>
                  <a:pt x="6982" y="5155"/>
                  <a:pt x="7554" y="4582"/>
                  <a:pt x="7668" y="3667"/>
                </a:cubicBezTo>
                <a:cubicBezTo>
                  <a:pt x="7668" y="3552"/>
                  <a:pt x="7728" y="3383"/>
                  <a:pt x="7728" y="3269"/>
                </a:cubicBezTo>
                <a:cubicBezTo>
                  <a:pt x="7668" y="3269"/>
                  <a:pt x="7668" y="3209"/>
                  <a:pt x="7668" y="3209"/>
                </a:cubicBezTo>
                <a:lnTo>
                  <a:pt x="7668" y="3209"/>
                </a:lnTo>
                <a:lnTo>
                  <a:pt x="7728" y="3269"/>
                </a:lnTo>
                <a:cubicBezTo>
                  <a:pt x="7842" y="2637"/>
                  <a:pt x="7613" y="2065"/>
                  <a:pt x="7211" y="1607"/>
                </a:cubicBezTo>
                <a:cubicBezTo>
                  <a:pt x="7156" y="1492"/>
                  <a:pt x="7156" y="1438"/>
                  <a:pt x="7041" y="1378"/>
                </a:cubicBezTo>
                <a:cubicBezTo>
                  <a:pt x="6524" y="1035"/>
                  <a:pt x="6066" y="636"/>
                  <a:pt x="5553" y="348"/>
                </a:cubicBezTo>
                <a:cubicBezTo>
                  <a:pt x="5065" y="116"/>
                  <a:pt x="4537" y="1"/>
                  <a:pt x="40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e3f4eb68f8_3_5852"/>
          <p:cNvSpPr/>
          <p:nvPr/>
        </p:nvSpPr>
        <p:spPr>
          <a:xfrm flipH="1">
            <a:off x="14356663" y="0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e3f4eb68f8_3_5852"/>
          <p:cNvSpPr/>
          <p:nvPr/>
        </p:nvSpPr>
        <p:spPr>
          <a:xfrm flipH="1">
            <a:off x="17102531" y="13687733"/>
            <a:ext cx="167869" cy="251336"/>
          </a:xfrm>
          <a:custGeom>
            <a:rect b="b" l="l" r="r" t="t"/>
            <a:pathLst>
              <a:path extrusionOk="0" h="3770" w="2518">
                <a:moveTo>
                  <a:pt x="1762" y="0"/>
                </a:moveTo>
                <a:cubicBezTo>
                  <a:pt x="970" y="0"/>
                  <a:pt x="444" y="564"/>
                  <a:pt x="0" y="1252"/>
                </a:cubicBezTo>
                <a:lnTo>
                  <a:pt x="0" y="2739"/>
                </a:lnTo>
                <a:cubicBezTo>
                  <a:pt x="517" y="3083"/>
                  <a:pt x="746" y="3710"/>
                  <a:pt x="1488" y="3769"/>
                </a:cubicBezTo>
                <a:cubicBezTo>
                  <a:pt x="1717" y="3540"/>
                  <a:pt x="1717" y="3252"/>
                  <a:pt x="1717" y="2968"/>
                </a:cubicBezTo>
                <a:cubicBezTo>
                  <a:pt x="1602" y="2167"/>
                  <a:pt x="1602" y="1366"/>
                  <a:pt x="2234" y="680"/>
                </a:cubicBezTo>
                <a:cubicBezTo>
                  <a:pt x="2348" y="506"/>
                  <a:pt x="2518" y="277"/>
                  <a:pt x="2174" y="48"/>
                </a:cubicBezTo>
                <a:cubicBezTo>
                  <a:pt x="2029" y="16"/>
                  <a:pt x="1892" y="0"/>
                  <a:pt x="17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e3f4eb68f8_3_5852"/>
          <p:cNvSpPr/>
          <p:nvPr/>
        </p:nvSpPr>
        <p:spPr>
          <a:xfrm flipH="1">
            <a:off x="7909327" y="13521600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e3f4eb68f8_3_5852"/>
          <p:cNvSpPr/>
          <p:nvPr/>
        </p:nvSpPr>
        <p:spPr>
          <a:xfrm flipH="1">
            <a:off x="14084997" y="13435800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e3f4eb68f8_3_5852"/>
          <p:cNvSpPr/>
          <p:nvPr/>
        </p:nvSpPr>
        <p:spPr>
          <a:xfrm flipH="1">
            <a:off x="17010998" y="13723000"/>
            <a:ext cx="163935" cy="216469"/>
          </a:xfrm>
          <a:custGeom>
            <a:rect b="b" l="l" r="r" t="t"/>
            <a:pathLst>
              <a:path extrusionOk="0" h="3247" w="2459">
                <a:moveTo>
                  <a:pt x="1425" y="0"/>
                </a:moveTo>
                <a:cubicBezTo>
                  <a:pt x="1276" y="0"/>
                  <a:pt x="1158" y="41"/>
                  <a:pt x="1086" y="151"/>
                </a:cubicBezTo>
                <a:cubicBezTo>
                  <a:pt x="687" y="892"/>
                  <a:pt x="1" y="1524"/>
                  <a:pt x="170" y="2439"/>
                </a:cubicBezTo>
                <a:cubicBezTo>
                  <a:pt x="170" y="2723"/>
                  <a:pt x="1" y="2952"/>
                  <a:pt x="56" y="3240"/>
                </a:cubicBezTo>
                <a:cubicBezTo>
                  <a:pt x="143" y="3245"/>
                  <a:pt x="227" y="3247"/>
                  <a:pt x="307" y="3247"/>
                </a:cubicBezTo>
                <a:cubicBezTo>
                  <a:pt x="1235" y="3247"/>
                  <a:pt x="1749" y="2952"/>
                  <a:pt x="2116" y="2265"/>
                </a:cubicBezTo>
                <a:cubicBezTo>
                  <a:pt x="2459" y="1524"/>
                  <a:pt x="2344" y="723"/>
                  <a:pt x="1717" y="36"/>
                </a:cubicBezTo>
                <a:cubicBezTo>
                  <a:pt x="1611" y="14"/>
                  <a:pt x="1513" y="0"/>
                  <a:pt x="142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e3f4eb68f8_3_5852"/>
          <p:cNvSpPr/>
          <p:nvPr/>
        </p:nvSpPr>
        <p:spPr>
          <a:xfrm flipH="1">
            <a:off x="11990127" y="13121333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e3f4eb68f8_3_5852"/>
          <p:cNvSpPr/>
          <p:nvPr/>
        </p:nvSpPr>
        <p:spPr>
          <a:xfrm flipH="1">
            <a:off x="17060399" y="13690867"/>
            <a:ext cx="118468" cy="194802"/>
          </a:xfrm>
          <a:custGeom>
            <a:rect b="b" l="l" r="r" t="t"/>
            <a:pathLst>
              <a:path extrusionOk="0" h="2922" w="1777">
                <a:moveTo>
                  <a:pt x="801" y="1"/>
                </a:moveTo>
                <a:lnTo>
                  <a:pt x="801" y="1"/>
                </a:lnTo>
                <a:cubicBezTo>
                  <a:pt x="975" y="289"/>
                  <a:pt x="801" y="404"/>
                  <a:pt x="687" y="573"/>
                </a:cubicBezTo>
                <a:cubicBezTo>
                  <a:pt x="60" y="1319"/>
                  <a:pt x="0" y="2061"/>
                  <a:pt x="229" y="2921"/>
                </a:cubicBezTo>
                <a:cubicBezTo>
                  <a:pt x="518" y="1946"/>
                  <a:pt x="746" y="1031"/>
                  <a:pt x="1776" y="518"/>
                </a:cubicBezTo>
                <a:cubicBezTo>
                  <a:pt x="1547" y="175"/>
                  <a:pt x="1204" y="60"/>
                  <a:pt x="8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e3f4eb68f8_3_5852"/>
          <p:cNvSpPr/>
          <p:nvPr/>
        </p:nvSpPr>
        <p:spPr>
          <a:xfrm flipH="1">
            <a:off x="18822195" y="13953200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e3f4eb68f8_3_5852"/>
          <p:cNvSpPr/>
          <p:nvPr/>
        </p:nvSpPr>
        <p:spPr>
          <a:xfrm flipH="1">
            <a:off x="9568528" y="13577667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e3f4eb68f8_3_5852"/>
          <p:cNvSpPr/>
          <p:nvPr/>
        </p:nvSpPr>
        <p:spPr>
          <a:xfrm flipH="1">
            <a:off x="6013327" y="13347867"/>
            <a:ext cx="522873" cy="457339"/>
          </a:xfrm>
          <a:custGeom>
            <a:rect b="b" l="l" r="r" t="t"/>
            <a:pathLst>
              <a:path extrusionOk="0" h="6860" w="7843">
                <a:moveTo>
                  <a:pt x="4008" y="1"/>
                </a:moveTo>
                <a:cubicBezTo>
                  <a:pt x="3110" y="1"/>
                  <a:pt x="2209" y="332"/>
                  <a:pt x="1489" y="980"/>
                </a:cubicBezTo>
                <a:cubicBezTo>
                  <a:pt x="344" y="1950"/>
                  <a:pt x="1" y="3154"/>
                  <a:pt x="459" y="4642"/>
                </a:cubicBezTo>
                <a:cubicBezTo>
                  <a:pt x="459" y="4697"/>
                  <a:pt x="459" y="4811"/>
                  <a:pt x="573" y="4871"/>
                </a:cubicBezTo>
                <a:cubicBezTo>
                  <a:pt x="573" y="5155"/>
                  <a:pt x="747" y="5383"/>
                  <a:pt x="976" y="5557"/>
                </a:cubicBezTo>
                <a:cubicBezTo>
                  <a:pt x="1260" y="6070"/>
                  <a:pt x="1663" y="6358"/>
                  <a:pt x="2175" y="6473"/>
                </a:cubicBezTo>
                <a:cubicBezTo>
                  <a:pt x="2399" y="6604"/>
                  <a:pt x="2587" y="6739"/>
                  <a:pt x="2821" y="6739"/>
                </a:cubicBezTo>
                <a:cubicBezTo>
                  <a:pt x="2888" y="6739"/>
                  <a:pt x="2959" y="6727"/>
                  <a:pt x="3036" y="6702"/>
                </a:cubicBezTo>
                <a:cubicBezTo>
                  <a:pt x="3091" y="6757"/>
                  <a:pt x="3205" y="6757"/>
                  <a:pt x="3265" y="6757"/>
                </a:cubicBezTo>
                <a:cubicBezTo>
                  <a:pt x="3514" y="6826"/>
                  <a:pt x="3749" y="6859"/>
                  <a:pt x="3974" y="6859"/>
                </a:cubicBezTo>
                <a:cubicBezTo>
                  <a:pt x="4678" y="6859"/>
                  <a:pt x="5275" y="6536"/>
                  <a:pt x="5837" y="6015"/>
                </a:cubicBezTo>
                <a:cubicBezTo>
                  <a:pt x="5952" y="5901"/>
                  <a:pt x="6126" y="5786"/>
                  <a:pt x="6240" y="5672"/>
                </a:cubicBezTo>
                <a:cubicBezTo>
                  <a:pt x="6982" y="5155"/>
                  <a:pt x="7554" y="4582"/>
                  <a:pt x="7668" y="3667"/>
                </a:cubicBezTo>
                <a:cubicBezTo>
                  <a:pt x="7668" y="3552"/>
                  <a:pt x="7728" y="3383"/>
                  <a:pt x="7728" y="3269"/>
                </a:cubicBezTo>
                <a:cubicBezTo>
                  <a:pt x="7668" y="3269"/>
                  <a:pt x="7668" y="3209"/>
                  <a:pt x="7668" y="3209"/>
                </a:cubicBezTo>
                <a:lnTo>
                  <a:pt x="7668" y="3209"/>
                </a:lnTo>
                <a:lnTo>
                  <a:pt x="7728" y="3269"/>
                </a:lnTo>
                <a:cubicBezTo>
                  <a:pt x="7842" y="2637"/>
                  <a:pt x="7613" y="2065"/>
                  <a:pt x="7211" y="1607"/>
                </a:cubicBezTo>
                <a:cubicBezTo>
                  <a:pt x="7156" y="1492"/>
                  <a:pt x="7156" y="1438"/>
                  <a:pt x="7041" y="1378"/>
                </a:cubicBezTo>
                <a:cubicBezTo>
                  <a:pt x="6524" y="1035"/>
                  <a:pt x="6066" y="636"/>
                  <a:pt x="5553" y="348"/>
                </a:cubicBezTo>
                <a:cubicBezTo>
                  <a:pt x="5065" y="116"/>
                  <a:pt x="4537" y="1"/>
                  <a:pt x="40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e3f4eb68f8_3_5852"/>
          <p:cNvSpPr/>
          <p:nvPr/>
        </p:nvSpPr>
        <p:spPr>
          <a:xfrm flipH="1">
            <a:off x="10644230" y="13297933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e3f4eb68f8_3_5852"/>
          <p:cNvSpPr/>
          <p:nvPr/>
        </p:nvSpPr>
        <p:spPr>
          <a:xfrm flipH="1" rot="-1774813">
            <a:off x="22021730" y="2855862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e3f4eb68f8_3_5852"/>
          <p:cNvSpPr/>
          <p:nvPr/>
        </p:nvSpPr>
        <p:spPr>
          <a:xfrm flipH="1" rot="-506694">
            <a:off x="-79591" y="8703102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e3f4eb68f8_3_5852"/>
          <p:cNvSpPr/>
          <p:nvPr/>
        </p:nvSpPr>
        <p:spPr>
          <a:xfrm rot="506694">
            <a:off x="22866203" y="4105902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e3f4eb68f8_3_5852"/>
          <p:cNvSpPr txBox="1"/>
          <p:nvPr>
            <p:ph idx="1" type="subTitle"/>
          </p:nvPr>
        </p:nvSpPr>
        <p:spPr>
          <a:xfrm>
            <a:off x="13329467" y="3354333"/>
            <a:ext cx="90048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Char char="●"/>
              <a:defRPr sz="3700"/>
            </a:lvl1pPr>
            <a:lvl2pPr lvl="1" rtl="0">
              <a:spcBef>
                <a:spcPts val="4300"/>
              </a:spcBef>
              <a:spcAft>
                <a:spcPts val="0"/>
              </a:spcAft>
              <a:buSzPts val="4300"/>
              <a:buChar char="○"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Char char="■"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Char char="●"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Char char="○"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Char char="■"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Char char="●"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Char char="○"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e3f4eb68f8_3_5876"/>
          <p:cNvSpPr txBox="1"/>
          <p:nvPr>
            <p:ph type="title"/>
          </p:nvPr>
        </p:nvSpPr>
        <p:spPr>
          <a:xfrm>
            <a:off x="12441000" y="6899625"/>
            <a:ext cx="9509700" cy="1147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45" name="Google Shape;745;ge3f4eb68f8_3_5876"/>
          <p:cNvSpPr txBox="1"/>
          <p:nvPr>
            <p:ph idx="1" type="subTitle"/>
          </p:nvPr>
        </p:nvSpPr>
        <p:spPr>
          <a:xfrm>
            <a:off x="12442200" y="9052275"/>
            <a:ext cx="9507300" cy="1016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300"/>
            </a:lvl9pPr>
          </a:lstStyle>
          <a:p/>
        </p:txBody>
      </p:sp>
      <p:sp>
        <p:nvSpPr>
          <p:cNvPr id="746" name="Google Shape;746;ge3f4eb68f8_3_5876"/>
          <p:cNvSpPr txBox="1"/>
          <p:nvPr>
            <p:ph hasCustomPrompt="1" idx="2" type="title"/>
          </p:nvPr>
        </p:nvSpPr>
        <p:spPr>
          <a:xfrm>
            <a:off x="15760600" y="4483133"/>
            <a:ext cx="2870400" cy="1263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300"/>
              <a:buNone/>
              <a:defRPr sz="1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9pPr>
          </a:lstStyle>
          <a:p>
            <a:r>
              <a:t>xx%</a:t>
            </a:r>
          </a:p>
        </p:txBody>
      </p:sp>
      <p:sp>
        <p:nvSpPr>
          <p:cNvPr id="747" name="Google Shape;747;ge3f4eb68f8_3_5876"/>
          <p:cNvSpPr/>
          <p:nvPr/>
        </p:nvSpPr>
        <p:spPr>
          <a:xfrm>
            <a:off x="22224933" y="766802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e3f4eb68f8_3_5876"/>
          <p:cNvSpPr/>
          <p:nvPr/>
        </p:nvSpPr>
        <p:spPr>
          <a:xfrm flipH="1" rot="-968120">
            <a:off x="21751726" y="2432671"/>
            <a:ext cx="1049859" cy="2102180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e3f4eb68f8_3_5876"/>
          <p:cNvSpPr/>
          <p:nvPr/>
        </p:nvSpPr>
        <p:spPr>
          <a:xfrm>
            <a:off x="-12200" y="11746198"/>
            <a:ext cx="4158590" cy="1996414"/>
          </a:xfrm>
          <a:custGeom>
            <a:rect b="b" l="l" r="r" t="t"/>
            <a:pathLst>
              <a:path extrusionOk="0" h="23341" w="48620">
                <a:moveTo>
                  <a:pt x="528" y="1"/>
                </a:moveTo>
                <a:cubicBezTo>
                  <a:pt x="139" y="1"/>
                  <a:pt x="0" y="202"/>
                  <a:pt x="0" y="815"/>
                </a:cubicBezTo>
                <a:lnTo>
                  <a:pt x="0" y="13198"/>
                </a:lnTo>
                <a:lnTo>
                  <a:pt x="0" y="23234"/>
                </a:lnTo>
                <a:lnTo>
                  <a:pt x="0" y="23341"/>
                </a:lnTo>
                <a:lnTo>
                  <a:pt x="48620" y="23341"/>
                </a:lnTo>
                <a:cubicBezTo>
                  <a:pt x="48513" y="23011"/>
                  <a:pt x="48067" y="22788"/>
                  <a:pt x="47844" y="22565"/>
                </a:cubicBezTo>
                <a:cubicBezTo>
                  <a:pt x="46059" y="20888"/>
                  <a:pt x="44159" y="19326"/>
                  <a:pt x="42152" y="17765"/>
                </a:cubicBezTo>
                <a:cubicBezTo>
                  <a:pt x="34239" y="11637"/>
                  <a:pt x="25764" y="6614"/>
                  <a:pt x="16281" y="3385"/>
                </a:cubicBezTo>
                <a:cubicBezTo>
                  <a:pt x="11267" y="1707"/>
                  <a:pt x="6138" y="485"/>
                  <a:pt x="892" y="39"/>
                </a:cubicBezTo>
                <a:cubicBezTo>
                  <a:pt x="752" y="15"/>
                  <a:pt x="631" y="1"/>
                  <a:pt x="5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e3f4eb68f8_3_5876"/>
          <p:cNvSpPr/>
          <p:nvPr/>
        </p:nvSpPr>
        <p:spPr>
          <a:xfrm rot="-3801151">
            <a:off x="21483549" y="11304709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e3f4eb68f8_3_5876"/>
          <p:cNvSpPr/>
          <p:nvPr/>
        </p:nvSpPr>
        <p:spPr>
          <a:xfrm rot="-3801151">
            <a:off x="20993987" y="11170046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e3f4eb68f8_3_5876"/>
          <p:cNvSpPr/>
          <p:nvPr/>
        </p:nvSpPr>
        <p:spPr>
          <a:xfrm rot="-3801151">
            <a:off x="19658625" y="10730379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e3f4eb68f8_3_5876"/>
          <p:cNvSpPr/>
          <p:nvPr/>
        </p:nvSpPr>
        <p:spPr>
          <a:xfrm rot="-3801151">
            <a:off x="20139426" y="11162209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e3f4eb68f8_3_5876"/>
          <p:cNvSpPr/>
          <p:nvPr/>
        </p:nvSpPr>
        <p:spPr>
          <a:xfrm flipH="1" rot="-506694">
            <a:off x="9743464" y="10294869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e3f4eb68f8_3_5876"/>
          <p:cNvSpPr/>
          <p:nvPr/>
        </p:nvSpPr>
        <p:spPr>
          <a:xfrm rot="1774813">
            <a:off x="10760900" y="11207896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e3f4eb68f8_3_5876"/>
          <p:cNvSpPr/>
          <p:nvPr/>
        </p:nvSpPr>
        <p:spPr>
          <a:xfrm flipH="1" rot="2039604">
            <a:off x="7074996" y="134448"/>
            <a:ext cx="427326" cy="375527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e3f4eb68f8_3_5876"/>
          <p:cNvSpPr/>
          <p:nvPr/>
        </p:nvSpPr>
        <p:spPr>
          <a:xfrm flipH="1" rot="2039604">
            <a:off x="3191570" y="343929"/>
            <a:ext cx="301528" cy="288995"/>
          </a:xfrm>
          <a:custGeom>
            <a:rect b="b" l="l" r="r" t="t"/>
            <a:pathLst>
              <a:path extrusionOk="0" h="4335" w="4523">
                <a:moveTo>
                  <a:pt x="2238" y="1"/>
                </a:moveTo>
                <a:cubicBezTo>
                  <a:pt x="1677" y="1"/>
                  <a:pt x="1152" y="227"/>
                  <a:pt x="746" y="633"/>
                </a:cubicBezTo>
                <a:cubicBezTo>
                  <a:pt x="60" y="1374"/>
                  <a:pt x="0" y="2633"/>
                  <a:pt x="572" y="3494"/>
                </a:cubicBezTo>
                <a:cubicBezTo>
                  <a:pt x="935" y="4054"/>
                  <a:pt x="1519" y="4335"/>
                  <a:pt x="2171" y="4335"/>
                </a:cubicBezTo>
                <a:cubicBezTo>
                  <a:pt x="2451" y="4335"/>
                  <a:pt x="2743" y="4283"/>
                  <a:pt x="3035" y="4180"/>
                </a:cubicBezTo>
                <a:cubicBezTo>
                  <a:pt x="4006" y="4006"/>
                  <a:pt x="4349" y="3320"/>
                  <a:pt x="4463" y="2464"/>
                </a:cubicBezTo>
                <a:cubicBezTo>
                  <a:pt x="4523" y="1548"/>
                  <a:pt x="4294" y="802"/>
                  <a:pt x="3433" y="344"/>
                </a:cubicBezTo>
                <a:cubicBezTo>
                  <a:pt x="3036" y="110"/>
                  <a:pt x="2628" y="1"/>
                  <a:pt x="22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e3f4eb68f8_3_5876"/>
          <p:cNvSpPr/>
          <p:nvPr/>
        </p:nvSpPr>
        <p:spPr>
          <a:xfrm flipH="1" rot="2039604">
            <a:off x="5750549" y="274977"/>
            <a:ext cx="534124" cy="412459"/>
          </a:xfrm>
          <a:custGeom>
            <a:rect b="b" l="l" r="r" t="t"/>
            <a:pathLst>
              <a:path extrusionOk="0" h="6187" w="8012">
                <a:moveTo>
                  <a:pt x="3579" y="0"/>
                </a:moveTo>
                <a:cubicBezTo>
                  <a:pt x="2994" y="0"/>
                  <a:pt x="2440" y="116"/>
                  <a:pt x="2006" y="362"/>
                </a:cubicBezTo>
                <a:cubicBezTo>
                  <a:pt x="289" y="1218"/>
                  <a:pt x="1" y="3223"/>
                  <a:pt x="1488" y="4482"/>
                </a:cubicBezTo>
                <a:cubicBezTo>
                  <a:pt x="1946" y="4825"/>
                  <a:pt x="2463" y="5224"/>
                  <a:pt x="2976" y="5453"/>
                </a:cubicBezTo>
                <a:cubicBezTo>
                  <a:pt x="3526" y="5941"/>
                  <a:pt x="4191" y="6186"/>
                  <a:pt x="4848" y="6186"/>
                </a:cubicBezTo>
                <a:cubicBezTo>
                  <a:pt x="5421" y="6186"/>
                  <a:pt x="5989" y="6000"/>
                  <a:pt x="6469" y="5626"/>
                </a:cubicBezTo>
                <a:cubicBezTo>
                  <a:pt x="7613" y="4766"/>
                  <a:pt x="8011" y="3567"/>
                  <a:pt x="7439" y="2363"/>
                </a:cubicBezTo>
                <a:cubicBezTo>
                  <a:pt x="7439" y="2248"/>
                  <a:pt x="7439" y="2079"/>
                  <a:pt x="7270" y="1964"/>
                </a:cubicBezTo>
                <a:cubicBezTo>
                  <a:pt x="7210" y="1676"/>
                  <a:pt x="7041" y="1447"/>
                  <a:pt x="6812" y="1278"/>
                </a:cubicBezTo>
                <a:cubicBezTo>
                  <a:pt x="6083" y="472"/>
                  <a:pt x="4765" y="0"/>
                  <a:pt x="3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e3f4eb68f8_3_5876"/>
          <p:cNvSpPr/>
          <p:nvPr/>
        </p:nvSpPr>
        <p:spPr>
          <a:xfrm flipH="1" rot="2039604">
            <a:off x="10094970" y="486716"/>
            <a:ext cx="393126" cy="33759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e3f4eb68f8_3_5876"/>
          <p:cNvSpPr/>
          <p:nvPr/>
        </p:nvSpPr>
        <p:spPr>
          <a:xfrm flipH="1" rot="2039604">
            <a:off x="11866223" y="853914"/>
            <a:ext cx="274729" cy="267195"/>
          </a:xfrm>
          <a:custGeom>
            <a:rect b="b" l="l" r="r" t="t"/>
            <a:pathLst>
              <a:path extrusionOk="0" h="4008" w="4121">
                <a:moveTo>
                  <a:pt x="2518" y="0"/>
                </a:moveTo>
                <a:cubicBezTo>
                  <a:pt x="1085" y="0"/>
                  <a:pt x="0" y="801"/>
                  <a:pt x="0" y="1946"/>
                </a:cubicBezTo>
                <a:cubicBezTo>
                  <a:pt x="0" y="3204"/>
                  <a:pt x="742" y="4005"/>
                  <a:pt x="1946" y="4005"/>
                </a:cubicBezTo>
                <a:cubicBezTo>
                  <a:pt x="1982" y="4007"/>
                  <a:pt x="2018" y="4008"/>
                  <a:pt x="2053" y="4008"/>
                </a:cubicBezTo>
                <a:cubicBezTo>
                  <a:pt x="3303" y="4008"/>
                  <a:pt x="4062" y="2992"/>
                  <a:pt x="4120" y="1488"/>
                </a:cubicBezTo>
                <a:cubicBezTo>
                  <a:pt x="4120" y="572"/>
                  <a:pt x="3489" y="0"/>
                  <a:pt x="25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e3f4eb68f8_3_5876"/>
          <p:cNvSpPr/>
          <p:nvPr/>
        </p:nvSpPr>
        <p:spPr>
          <a:xfrm flipH="1" rot="2039604">
            <a:off x="6624199" y="793575"/>
            <a:ext cx="518858" cy="395060"/>
          </a:xfrm>
          <a:custGeom>
            <a:rect b="b" l="l" r="r" t="t"/>
            <a:pathLst>
              <a:path extrusionOk="0" h="5926" w="7783">
                <a:moveTo>
                  <a:pt x="5860" y="0"/>
                </a:moveTo>
                <a:cubicBezTo>
                  <a:pt x="5711" y="0"/>
                  <a:pt x="5551" y="22"/>
                  <a:pt x="5379" y="64"/>
                </a:cubicBezTo>
                <a:cubicBezTo>
                  <a:pt x="4404" y="123"/>
                  <a:pt x="3489" y="352"/>
                  <a:pt x="2573" y="696"/>
                </a:cubicBezTo>
                <a:cubicBezTo>
                  <a:pt x="2001" y="810"/>
                  <a:pt x="1429" y="865"/>
                  <a:pt x="1031" y="1323"/>
                </a:cubicBezTo>
                <a:cubicBezTo>
                  <a:pt x="344" y="1840"/>
                  <a:pt x="1" y="2467"/>
                  <a:pt x="56" y="3328"/>
                </a:cubicBezTo>
                <a:cubicBezTo>
                  <a:pt x="1" y="3611"/>
                  <a:pt x="1" y="3900"/>
                  <a:pt x="170" y="4129"/>
                </a:cubicBezTo>
                <a:cubicBezTo>
                  <a:pt x="170" y="4358"/>
                  <a:pt x="230" y="4527"/>
                  <a:pt x="459" y="4701"/>
                </a:cubicBezTo>
                <a:cubicBezTo>
                  <a:pt x="514" y="4701"/>
                  <a:pt x="514" y="4756"/>
                  <a:pt x="573" y="4815"/>
                </a:cubicBezTo>
                <a:cubicBezTo>
                  <a:pt x="628" y="4985"/>
                  <a:pt x="742" y="5159"/>
                  <a:pt x="971" y="5214"/>
                </a:cubicBezTo>
                <a:cubicBezTo>
                  <a:pt x="1145" y="5328"/>
                  <a:pt x="1260" y="5557"/>
                  <a:pt x="1544" y="5557"/>
                </a:cubicBezTo>
                <a:cubicBezTo>
                  <a:pt x="2000" y="5837"/>
                  <a:pt x="2498" y="5925"/>
                  <a:pt x="2999" y="5925"/>
                </a:cubicBezTo>
                <a:cubicBezTo>
                  <a:pt x="3317" y="5925"/>
                  <a:pt x="3636" y="5890"/>
                  <a:pt x="3947" y="5845"/>
                </a:cubicBezTo>
                <a:cubicBezTo>
                  <a:pt x="4235" y="5731"/>
                  <a:pt x="4519" y="5671"/>
                  <a:pt x="4807" y="5616"/>
                </a:cubicBezTo>
                <a:cubicBezTo>
                  <a:pt x="5608" y="5388"/>
                  <a:pt x="6350" y="4985"/>
                  <a:pt x="6638" y="4129"/>
                </a:cubicBezTo>
                <a:cubicBezTo>
                  <a:pt x="6922" y="3900"/>
                  <a:pt x="7096" y="3671"/>
                  <a:pt x="7151" y="3328"/>
                </a:cubicBezTo>
                <a:cubicBezTo>
                  <a:pt x="7494" y="2353"/>
                  <a:pt x="7783" y="1437"/>
                  <a:pt x="6922" y="581"/>
                </a:cubicBezTo>
                <a:cubicBezTo>
                  <a:pt x="6664" y="193"/>
                  <a:pt x="6311" y="0"/>
                  <a:pt x="5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e3f4eb68f8_3_5876"/>
          <p:cNvSpPr/>
          <p:nvPr/>
        </p:nvSpPr>
        <p:spPr>
          <a:xfrm flipH="1" rot="2039604">
            <a:off x="4605716" y="906854"/>
            <a:ext cx="297595" cy="282128"/>
          </a:xfrm>
          <a:custGeom>
            <a:rect b="b" l="l" r="r" t="t"/>
            <a:pathLst>
              <a:path extrusionOk="0" h="4232" w="4464">
                <a:moveTo>
                  <a:pt x="2271" y="1"/>
                </a:moveTo>
                <a:cubicBezTo>
                  <a:pt x="1898" y="1"/>
                  <a:pt x="1494" y="105"/>
                  <a:pt x="1085" y="326"/>
                </a:cubicBezTo>
                <a:cubicBezTo>
                  <a:pt x="344" y="614"/>
                  <a:pt x="170" y="1241"/>
                  <a:pt x="115" y="1928"/>
                </a:cubicBezTo>
                <a:cubicBezTo>
                  <a:pt x="55" y="2157"/>
                  <a:pt x="0" y="2445"/>
                  <a:pt x="170" y="2615"/>
                </a:cubicBezTo>
                <a:cubicBezTo>
                  <a:pt x="170" y="2958"/>
                  <a:pt x="284" y="3246"/>
                  <a:pt x="572" y="3475"/>
                </a:cubicBezTo>
                <a:cubicBezTo>
                  <a:pt x="627" y="3644"/>
                  <a:pt x="742" y="3818"/>
                  <a:pt x="971" y="3873"/>
                </a:cubicBezTo>
                <a:cubicBezTo>
                  <a:pt x="1255" y="4112"/>
                  <a:pt x="1581" y="4232"/>
                  <a:pt x="1945" y="4232"/>
                </a:cubicBezTo>
                <a:cubicBezTo>
                  <a:pt x="2020" y="4232"/>
                  <a:pt x="2096" y="4227"/>
                  <a:pt x="2175" y="4217"/>
                </a:cubicBezTo>
                <a:cubicBezTo>
                  <a:pt x="3662" y="4162"/>
                  <a:pt x="4463" y="3017"/>
                  <a:pt x="4061" y="1585"/>
                </a:cubicBezTo>
                <a:cubicBezTo>
                  <a:pt x="3861" y="582"/>
                  <a:pt x="3152" y="1"/>
                  <a:pt x="22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e3f4eb68f8_3_5876"/>
          <p:cNvSpPr/>
          <p:nvPr/>
        </p:nvSpPr>
        <p:spPr>
          <a:xfrm flipH="1" rot="2039604">
            <a:off x="8644897" y="933266"/>
            <a:ext cx="526524" cy="456325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e3f4eb68f8_3_5876"/>
          <p:cNvSpPr/>
          <p:nvPr/>
        </p:nvSpPr>
        <p:spPr>
          <a:xfrm flipH="1" rot="2039604">
            <a:off x="7535510" y="985032"/>
            <a:ext cx="526457" cy="504658"/>
          </a:xfrm>
          <a:custGeom>
            <a:rect b="b" l="l" r="r" t="t"/>
            <a:pathLst>
              <a:path extrusionOk="0" h="7570" w="7897">
                <a:moveTo>
                  <a:pt x="4033" y="1"/>
                </a:moveTo>
                <a:cubicBezTo>
                  <a:pt x="3816" y="1"/>
                  <a:pt x="3595" y="22"/>
                  <a:pt x="3374" y="64"/>
                </a:cubicBezTo>
                <a:cubicBezTo>
                  <a:pt x="3090" y="119"/>
                  <a:pt x="2802" y="119"/>
                  <a:pt x="2573" y="348"/>
                </a:cubicBezTo>
                <a:cubicBezTo>
                  <a:pt x="1085" y="920"/>
                  <a:pt x="229" y="2010"/>
                  <a:pt x="115" y="3552"/>
                </a:cubicBezTo>
                <a:cubicBezTo>
                  <a:pt x="0" y="5100"/>
                  <a:pt x="856" y="6184"/>
                  <a:pt x="2175" y="6986"/>
                </a:cubicBezTo>
                <a:cubicBezTo>
                  <a:pt x="2623" y="7386"/>
                  <a:pt x="3162" y="7569"/>
                  <a:pt x="3749" y="7569"/>
                </a:cubicBezTo>
                <a:cubicBezTo>
                  <a:pt x="3834" y="7569"/>
                  <a:pt x="3919" y="7565"/>
                  <a:pt x="4006" y="7558"/>
                </a:cubicBezTo>
                <a:cubicBezTo>
                  <a:pt x="5722" y="7503"/>
                  <a:pt x="7439" y="5901"/>
                  <a:pt x="7668" y="4070"/>
                </a:cubicBezTo>
                <a:cubicBezTo>
                  <a:pt x="7896" y="3667"/>
                  <a:pt x="7723" y="3269"/>
                  <a:pt x="7553" y="2866"/>
                </a:cubicBezTo>
                <a:cubicBezTo>
                  <a:pt x="7553" y="2582"/>
                  <a:pt x="7439" y="2353"/>
                  <a:pt x="7265" y="2179"/>
                </a:cubicBezTo>
                <a:cubicBezTo>
                  <a:pt x="7036" y="1552"/>
                  <a:pt x="6638" y="1094"/>
                  <a:pt x="6065" y="806"/>
                </a:cubicBezTo>
                <a:cubicBezTo>
                  <a:pt x="6006" y="806"/>
                  <a:pt x="5951" y="751"/>
                  <a:pt x="5892" y="691"/>
                </a:cubicBezTo>
                <a:cubicBezTo>
                  <a:pt x="5370" y="216"/>
                  <a:pt x="4718" y="1"/>
                  <a:pt x="4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e3f4eb68f8_3_5876"/>
          <p:cNvSpPr/>
          <p:nvPr/>
        </p:nvSpPr>
        <p:spPr>
          <a:xfrm flipH="1" rot="2039604">
            <a:off x="6958653" y="1548435"/>
            <a:ext cx="377527" cy="320594"/>
          </a:xfrm>
          <a:custGeom>
            <a:rect b="b" l="l" r="r" t="t"/>
            <a:pathLst>
              <a:path extrusionOk="0" h="4809" w="5663">
                <a:moveTo>
                  <a:pt x="2760" y="1"/>
                </a:moveTo>
                <a:cubicBezTo>
                  <a:pt x="2395" y="1"/>
                  <a:pt x="2026" y="60"/>
                  <a:pt x="1657" y="176"/>
                </a:cubicBezTo>
                <a:cubicBezTo>
                  <a:pt x="573" y="460"/>
                  <a:pt x="0" y="1605"/>
                  <a:pt x="170" y="2749"/>
                </a:cubicBezTo>
                <a:cubicBezTo>
                  <a:pt x="399" y="4067"/>
                  <a:pt x="1259" y="4754"/>
                  <a:pt x="2747" y="4809"/>
                </a:cubicBezTo>
                <a:cubicBezTo>
                  <a:pt x="2861" y="4754"/>
                  <a:pt x="3090" y="4754"/>
                  <a:pt x="3260" y="4754"/>
                </a:cubicBezTo>
                <a:cubicBezTo>
                  <a:pt x="4349" y="4580"/>
                  <a:pt x="5265" y="3779"/>
                  <a:pt x="5493" y="2863"/>
                </a:cubicBezTo>
                <a:cubicBezTo>
                  <a:pt x="5663" y="1893"/>
                  <a:pt x="5265" y="918"/>
                  <a:pt x="4349" y="405"/>
                </a:cubicBezTo>
                <a:cubicBezTo>
                  <a:pt x="3835" y="132"/>
                  <a:pt x="3301" y="1"/>
                  <a:pt x="2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e3f4eb68f8_3_5876"/>
          <p:cNvSpPr/>
          <p:nvPr/>
        </p:nvSpPr>
        <p:spPr>
          <a:xfrm flipH="1" rot="2039604">
            <a:off x="6078141" y="1959295"/>
            <a:ext cx="198463" cy="226929"/>
          </a:xfrm>
          <a:custGeom>
            <a:rect b="b" l="l" r="r" t="t"/>
            <a:pathLst>
              <a:path extrusionOk="0" h="3404" w="2977">
                <a:moveTo>
                  <a:pt x="1249" y="0"/>
                </a:moveTo>
                <a:cubicBezTo>
                  <a:pt x="1054" y="0"/>
                  <a:pt x="846" y="29"/>
                  <a:pt x="632" y="86"/>
                </a:cubicBezTo>
                <a:cubicBezTo>
                  <a:pt x="289" y="256"/>
                  <a:pt x="175" y="544"/>
                  <a:pt x="175" y="942"/>
                </a:cubicBezTo>
                <a:cubicBezTo>
                  <a:pt x="175" y="1400"/>
                  <a:pt x="175" y="1858"/>
                  <a:pt x="115" y="2315"/>
                </a:cubicBezTo>
                <a:cubicBezTo>
                  <a:pt x="60" y="2604"/>
                  <a:pt x="1" y="2888"/>
                  <a:pt x="230" y="3117"/>
                </a:cubicBezTo>
                <a:cubicBezTo>
                  <a:pt x="572" y="3312"/>
                  <a:pt x="905" y="3404"/>
                  <a:pt x="1218" y="3404"/>
                </a:cubicBezTo>
                <a:cubicBezTo>
                  <a:pt x="1637" y="3404"/>
                  <a:pt x="2022" y="3241"/>
                  <a:pt x="2349" y="2947"/>
                </a:cubicBezTo>
                <a:cubicBezTo>
                  <a:pt x="2862" y="2430"/>
                  <a:pt x="2976" y="1400"/>
                  <a:pt x="2578" y="773"/>
                </a:cubicBezTo>
                <a:cubicBezTo>
                  <a:pt x="2320" y="258"/>
                  <a:pt x="1836" y="0"/>
                  <a:pt x="12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e3f4eb68f8_3_5876"/>
          <p:cNvSpPr/>
          <p:nvPr/>
        </p:nvSpPr>
        <p:spPr>
          <a:xfrm flipH="1" rot="2039604">
            <a:off x="6221227" y="2021542"/>
            <a:ext cx="83999" cy="202063"/>
          </a:xfrm>
          <a:custGeom>
            <a:rect b="b" l="l" r="r" t="t"/>
            <a:pathLst>
              <a:path extrusionOk="0" h="3031" w="1260">
                <a:moveTo>
                  <a:pt x="1259" y="0"/>
                </a:moveTo>
                <a:lnTo>
                  <a:pt x="1259" y="0"/>
                </a:lnTo>
                <a:cubicBezTo>
                  <a:pt x="458" y="115"/>
                  <a:pt x="229" y="687"/>
                  <a:pt x="115" y="1373"/>
                </a:cubicBezTo>
                <a:cubicBezTo>
                  <a:pt x="1" y="2060"/>
                  <a:pt x="170" y="2687"/>
                  <a:pt x="857" y="3031"/>
                </a:cubicBezTo>
                <a:cubicBezTo>
                  <a:pt x="1085" y="2060"/>
                  <a:pt x="802" y="971"/>
                  <a:pt x="12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e3f4eb68f8_3_5876"/>
          <p:cNvSpPr/>
          <p:nvPr/>
        </p:nvSpPr>
        <p:spPr>
          <a:xfrm flipH="1" rot="2039604">
            <a:off x="11190989" y="2158448"/>
            <a:ext cx="210063" cy="209930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e3f4eb68f8_3_5876"/>
          <p:cNvSpPr/>
          <p:nvPr/>
        </p:nvSpPr>
        <p:spPr>
          <a:xfrm flipH="1" rot="2039604">
            <a:off x="9369254" y="2301056"/>
            <a:ext cx="365594" cy="328794"/>
          </a:xfrm>
          <a:custGeom>
            <a:rect b="b" l="l" r="r" t="t"/>
            <a:pathLst>
              <a:path extrusionOk="0" h="4932" w="5484">
                <a:moveTo>
                  <a:pt x="2624" y="1"/>
                </a:moveTo>
                <a:cubicBezTo>
                  <a:pt x="2341" y="1"/>
                  <a:pt x="2054" y="39"/>
                  <a:pt x="1772" y="122"/>
                </a:cubicBezTo>
                <a:cubicBezTo>
                  <a:pt x="513" y="634"/>
                  <a:pt x="0" y="1495"/>
                  <a:pt x="169" y="2694"/>
                </a:cubicBezTo>
                <a:cubicBezTo>
                  <a:pt x="169" y="2923"/>
                  <a:pt x="169" y="3097"/>
                  <a:pt x="284" y="3267"/>
                </a:cubicBezTo>
                <a:cubicBezTo>
                  <a:pt x="613" y="4312"/>
                  <a:pt x="1419" y="4932"/>
                  <a:pt x="2595" y="4932"/>
                </a:cubicBezTo>
                <a:cubicBezTo>
                  <a:pt x="2645" y="4932"/>
                  <a:pt x="2696" y="4930"/>
                  <a:pt x="2747" y="4928"/>
                </a:cubicBezTo>
                <a:cubicBezTo>
                  <a:pt x="3717" y="4928"/>
                  <a:pt x="4404" y="4470"/>
                  <a:pt x="4861" y="3669"/>
                </a:cubicBezTo>
                <a:cubicBezTo>
                  <a:pt x="5319" y="3381"/>
                  <a:pt x="5434" y="2983"/>
                  <a:pt x="5434" y="2525"/>
                </a:cubicBezTo>
                <a:cubicBezTo>
                  <a:pt x="5484" y="1082"/>
                  <a:pt x="4116" y="1"/>
                  <a:pt x="26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e3f4eb68f8_3_5876"/>
          <p:cNvSpPr/>
          <p:nvPr/>
        </p:nvSpPr>
        <p:spPr>
          <a:xfrm flipH="1" rot="2039604">
            <a:off x="8295341" y="2405487"/>
            <a:ext cx="316528" cy="327128"/>
          </a:xfrm>
          <a:custGeom>
            <a:rect b="b" l="l" r="r" t="t"/>
            <a:pathLst>
              <a:path extrusionOk="0" h="4907" w="4748">
                <a:moveTo>
                  <a:pt x="2286" y="1"/>
                </a:moveTo>
                <a:cubicBezTo>
                  <a:pt x="1453" y="1"/>
                  <a:pt x="763" y="514"/>
                  <a:pt x="344" y="1451"/>
                </a:cubicBezTo>
                <a:cubicBezTo>
                  <a:pt x="0" y="1968"/>
                  <a:pt x="0" y="2481"/>
                  <a:pt x="170" y="3053"/>
                </a:cubicBezTo>
                <a:lnTo>
                  <a:pt x="170" y="3167"/>
                </a:lnTo>
                <a:cubicBezTo>
                  <a:pt x="284" y="3854"/>
                  <a:pt x="628" y="4312"/>
                  <a:pt x="1259" y="4541"/>
                </a:cubicBezTo>
                <a:cubicBezTo>
                  <a:pt x="1619" y="4791"/>
                  <a:pt x="1979" y="4907"/>
                  <a:pt x="2347" y="4907"/>
                </a:cubicBezTo>
                <a:cubicBezTo>
                  <a:pt x="2737" y="4907"/>
                  <a:pt x="3135" y="4777"/>
                  <a:pt x="3548" y="4541"/>
                </a:cubicBezTo>
                <a:cubicBezTo>
                  <a:pt x="3777" y="4486"/>
                  <a:pt x="4006" y="4371"/>
                  <a:pt x="4061" y="4083"/>
                </a:cubicBezTo>
                <a:cubicBezTo>
                  <a:pt x="4518" y="3740"/>
                  <a:pt x="4692" y="3227"/>
                  <a:pt x="4633" y="2655"/>
                </a:cubicBezTo>
                <a:cubicBezTo>
                  <a:pt x="4747" y="2197"/>
                  <a:pt x="4633" y="1680"/>
                  <a:pt x="4349" y="1281"/>
                </a:cubicBezTo>
                <a:cubicBezTo>
                  <a:pt x="4235" y="938"/>
                  <a:pt x="4006" y="650"/>
                  <a:pt x="3662" y="480"/>
                </a:cubicBezTo>
                <a:cubicBezTo>
                  <a:pt x="3434" y="306"/>
                  <a:pt x="3205" y="78"/>
                  <a:pt x="2861" y="78"/>
                </a:cubicBezTo>
                <a:cubicBezTo>
                  <a:pt x="2664" y="26"/>
                  <a:pt x="2471" y="1"/>
                  <a:pt x="2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4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3f4eb68f8_3_5904"/>
          <p:cNvSpPr/>
          <p:nvPr/>
        </p:nvSpPr>
        <p:spPr>
          <a:xfrm rot="-5400000">
            <a:off x="23580466" y="640327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e3f4eb68f8_3_5904"/>
          <p:cNvSpPr/>
          <p:nvPr/>
        </p:nvSpPr>
        <p:spPr>
          <a:xfrm rot="-5400000">
            <a:off x="22454266" y="1563795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e3f4eb68f8_3_5904"/>
          <p:cNvSpPr/>
          <p:nvPr/>
        </p:nvSpPr>
        <p:spPr>
          <a:xfrm rot="10800000">
            <a:off x="-2257753" y="-1246605"/>
            <a:ext cx="2984305" cy="4794721"/>
          </a:xfrm>
          <a:custGeom>
            <a:rect b="b" l="l" r="r" t="t"/>
            <a:pathLst>
              <a:path extrusionOk="0" h="78422" w="48811">
                <a:moveTo>
                  <a:pt x="38222" y="0"/>
                </a:moveTo>
                <a:cubicBezTo>
                  <a:pt x="37421" y="0"/>
                  <a:pt x="36680" y="0"/>
                  <a:pt x="35934" y="60"/>
                </a:cubicBezTo>
                <a:cubicBezTo>
                  <a:pt x="33018" y="229"/>
                  <a:pt x="30097" y="687"/>
                  <a:pt x="27236" y="1433"/>
                </a:cubicBezTo>
                <a:cubicBezTo>
                  <a:pt x="23176" y="2463"/>
                  <a:pt x="19226" y="3891"/>
                  <a:pt x="15449" y="5896"/>
                </a:cubicBezTo>
                <a:cubicBezTo>
                  <a:pt x="11673" y="7897"/>
                  <a:pt x="8185" y="10300"/>
                  <a:pt x="5209" y="13449"/>
                </a:cubicBezTo>
                <a:cubicBezTo>
                  <a:pt x="3493" y="15280"/>
                  <a:pt x="2060" y="17395"/>
                  <a:pt x="1145" y="19798"/>
                </a:cubicBezTo>
                <a:cubicBezTo>
                  <a:pt x="344" y="21858"/>
                  <a:pt x="0" y="24032"/>
                  <a:pt x="403" y="26266"/>
                </a:cubicBezTo>
                <a:cubicBezTo>
                  <a:pt x="632" y="27525"/>
                  <a:pt x="975" y="28784"/>
                  <a:pt x="1204" y="30043"/>
                </a:cubicBezTo>
                <a:cubicBezTo>
                  <a:pt x="2120" y="34391"/>
                  <a:pt x="2463" y="38740"/>
                  <a:pt x="2632" y="43144"/>
                </a:cubicBezTo>
                <a:cubicBezTo>
                  <a:pt x="2747" y="45432"/>
                  <a:pt x="2806" y="47666"/>
                  <a:pt x="2806" y="49895"/>
                </a:cubicBezTo>
                <a:cubicBezTo>
                  <a:pt x="2806" y="51900"/>
                  <a:pt x="2861" y="53901"/>
                  <a:pt x="2976" y="55906"/>
                </a:cubicBezTo>
                <a:cubicBezTo>
                  <a:pt x="3035" y="57851"/>
                  <a:pt x="3204" y="59797"/>
                  <a:pt x="3493" y="61683"/>
                </a:cubicBezTo>
                <a:cubicBezTo>
                  <a:pt x="3951" y="64489"/>
                  <a:pt x="4692" y="67235"/>
                  <a:pt x="5896" y="69808"/>
                </a:cubicBezTo>
                <a:cubicBezTo>
                  <a:pt x="7439" y="73071"/>
                  <a:pt x="9672" y="75818"/>
                  <a:pt x="12359" y="78221"/>
                </a:cubicBezTo>
                <a:cubicBezTo>
                  <a:pt x="12517" y="78351"/>
                  <a:pt x="12614" y="78421"/>
                  <a:pt x="12707" y="78421"/>
                </a:cubicBezTo>
                <a:cubicBezTo>
                  <a:pt x="12817" y="78421"/>
                  <a:pt x="12919" y="78323"/>
                  <a:pt x="13106" y="78107"/>
                </a:cubicBezTo>
                <a:cubicBezTo>
                  <a:pt x="13161" y="78047"/>
                  <a:pt x="13161" y="77992"/>
                  <a:pt x="13275" y="77933"/>
                </a:cubicBezTo>
                <a:cubicBezTo>
                  <a:pt x="13389" y="77763"/>
                  <a:pt x="13334" y="77649"/>
                  <a:pt x="13220" y="77534"/>
                </a:cubicBezTo>
                <a:cubicBezTo>
                  <a:pt x="12190" y="76733"/>
                  <a:pt x="11275" y="75758"/>
                  <a:pt x="10414" y="74788"/>
                </a:cubicBezTo>
                <a:cubicBezTo>
                  <a:pt x="8583" y="72728"/>
                  <a:pt x="7155" y="70380"/>
                  <a:pt x="6125" y="67807"/>
                </a:cubicBezTo>
                <a:cubicBezTo>
                  <a:pt x="5035" y="65001"/>
                  <a:pt x="4523" y="62026"/>
                  <a:pt x="4234" y="59050"/>
                </a:cubicBezTo>
                <a:cubicBezTo>
                  <a:pt x="3951" y="56418"/>
                  <a:pt x="3891" y="53786"/>
                  <a:pt x="3836" y="51154"/>
                </a:cubicBezTo>
                <a:cubicBezTo>
                  <a:pt x="3777" y="48522"/>
                  <a:pt x="3777" y="45950"/>
                  <a:pt x="3662" y="43317"/>
                </a:cubicBezTo>
                <a:cubicBezTo>
                  <a:pt x="3607" y="41258"/>
                  <a:pt x="3493" y="39253"/>
                  <a:pt x="3319" y="37193"/>
                </a:cubicBezTo>
                <a:cubicBezTo>
                  <a:pt x="2976" y="33874"/>
                  <a:pt x="2463" y="30615"/>
                  <a:pt x="1662" y="27411"/>
                </a:cubicBezTo>
                <a:cubicBezTo>
                  <a:pt x="1145" y="25351"/>
                  <a:pt x="1145" y="23346"/>
                  <a:pt x="1717" y="21345"/>
                </a:cubicBezTo>
                <a:cubicBezTo>
                  <a:pt x="2463" y="18599"/>
                  <a:pt x="3951" y="16310"/>
                  <a:pt x="5896" y="14250"/>
                </a:cubicBezTo>
                <a:cubicBezTo>
                  <a:pt x="8757" y="11101"/>
                  <a:pt x="12190" y="8757"/>
                  <a:pt x="15967" y="6812"/>
                </a:cubicBezTo>
                <a:cubicBezTo>
                  <a:pt x="19340" y="5036"/>
                  <a:pt x="22833" y="3662"/>
                  <a:pt x="26550" y="2692"/>
                </a:cubicBezTo>
                <a:cubicBezTo>
                  <a:pt x="30388" y="1675"/>
                  <a:pt x="34261" y="1032"/>
                  <a:pt x="38202" y="1032"/>
                </a:cubicBezTo>
                <a:cubicBezTo>
                  <a:pt x="39140" y="1032"/>
                  <a:pt x="40082" y="1068"/>
                  <a:pt x="41028" y="1145"/>
                </a:cubicBezTo>
                <a:cubicBezTo>
                  <a:pt x="43432" y="1374"/>
                  <a:pt x="45775" y="1776"/>
                  <a:pt x="48009" y="2632"/>
                </a:cubicBezTo>
                <a:cubicBezTo>
                  <a:pt x="48120" y="2688"/>
                  <a:pt x="48207" y="2715"/>
                  <a:pt x="48279" y="2715"/>
                </a:cubicBezTo>
                <a:cubicBezTo>
                  <a:pt x="48432" y="2715"/>
                  <a:pt x="48521" y="2599"/>
                  <a:pt x="48636" y="2404"/>
                </a:cubicBezTo>
                <a:cubicBezTo>
                  <a:pt x="48810" y="1831"/>
                  <a:pt x="48810" y="1831"/>
                  <a:pt x="48293" y="1662"/>
                </a:cubicBezTo>
                <a:cubicBezTo>
                  <a:pt x="48179" y="1602"/>
                  <a:pt x="48064" y="1548"/>
                  <a:pt x="48009" y="1548"/>
                </a:cubicBezTo>
                <a:cubicBezTo>
                  <a:pt x="44805" y="403"/>
                  <a:pt x="41541" y="0"/>
                  <a:pt x="38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e3f4eb68f8_3_5904"/>
          <p:cNvSpPr/>
          <p:nvPr/>
        </p:nvSpPr>
        <p:spPr>
          <a:xfrm rot="-5400000">
            <a:off x="23317300" y="3359431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e3f4eb68f8_3_5904"/>
          <p:cNvSpPr/>
          <p:nvPr/>
        </p:nvSpPr>
        <p:spPr>
          <a:xfrm rot="10800000">
            <a:off x="-2093193" y="-1235983"/>
            <a:ext cx="3176590" cy="4988718"/>
          </a:xfrm>
          <a:custGeom>
            <a:rect b="b" l="l" r="r" t="t"/>
            <a:pathLst>
              <a:path extrusionOk="0" h="81595" w="51956">
                <a:moveTo>
                  <a:pt x="39455" y="0"/>
                </a:moveTo>
                <a:cubicBezTo>
                  <a:pt x="38988" y="0"/>
                  <a:pt x="38521" y="10"/>
                  <a:pt x="38054" y="29"/>
                </a:cubicBezTo>
                <a:cubicBezTo>
                  <a:pt x="36278" y="143"/>
                  <a:pt x="34506" y="317"/>
                  <a:pt x="32730" y="546"/>
                </a:cubicBezTo>
                <a:cubicBezTo>
                  <a:pt x="28441" y="1233"/>
                  <a:pt x="24321" y="2377"/>
                  <a:pt x="20316" y="4034"/>
                </a:cubicBezTo>
                <a:cubicBezTo>
                  <a:pt x="16823" y="5522"/>
                  <a:pt x="13450" y="7298"/>
                  <a:pt x="10415" y="9527"/>
                </a:cubicBezTo>
                <a:cubicBezTo>
                  <a:pt x="7613" y="11587"/>
                  <a:pt x="5096" y="13935"/>
                  <a:pt x="3205" y="16851"/>
                </a:cubicBezTo>
                <a:cubicBezTo>
                  <a:pt x="1090" y="20115"/>
                  <a:pt x="115" y="23662"/>
                  <a:pt x="747" y="27553"/>
                </a:cubicBezTo>
                <a:cubicBezTo>
                  <a:pt x="1145" y="30071"/>
                  <a:pt x="1260" y="32589"/>
                  <a:pt x="1319" y="35106"/>
                </a:cubicBezTo>
                <a:cubicBezTo>
                  <a:pt x="1434" y="39112"/>
                  <a:pt x="1205" y="43117"/>
                  <a:pt x="916" y="47063"/>
                </a:cubicBezTo>
                <a:cubicBezTo>
                  <a:pt x="747" y="49123"/>
                  <a:pt x="573" y="51128"/>
                  <a:pt x="404" y="53187"/>
                </a:cubicBezTo>
                <a:cubicBezTo>
                  <a:pt x="230" y="55705"/>
                  <a:pt x="60" y="58223"/>
                  <a:pt x="60" y="61198"/>
                </a:cubicBezTo>
                <a:cubicBezTo>
                  <a:pt x="1" y="63144"/>
                  <a:pt x="175" y="65487"/>
                  <a:pt x="573" y="67836"/>
                </a:cubicBezTo>
                <a:cubicBezTo>
                  <a:pt x="1434" y="72926"/>
                  <a:pt x="3663" y="77389"/>
                  <a:pt x="7210" y="81165"/>
                </a:cubicBezTo>
                <a:cubicBezTo>
                  <a:pt x="7497" y="81451"/>
                  <a:pt x="7597" y="81594"/>
                  <a:pt x="7705" y="81594"/>
                </a:cubicBezTo>
                <a:cubicBezTo>
                  <a:pt x="7812" y="81594"/>
                  <a:pt x="7927" y="81451"/>
                  <a:pt x="8240" y="81165"/>
                </a:cubicBezTo>
                <a:cubicBezTo>
                  <a:pt x="8414" y="80936"/>
                  <a:pt x="8414" y="80822"/>
                  <a:pt x="8240" y="80653"/>
                </a:cubicBezTo>
                <a:cubicBezTo>
                  <a:pt x="7897" y="80309"/>
                  <a:pt x="7613" y="80021"/>
                  <a:pt x="7325" y="79678"/>
                </a:cubicBezTo>
                <a:cubicBezTo>
                  <a:pt x="4693" y="76762"/>
                  <a:pt x="2976" y="73384"/>
                  <a:pt x="2006" y="69552"/>
                </a:cubicBezTo>
                <a:cubicBezTo>
                  <a:pt x="1548" y="67547"/>
                  <a:pt x="1260" y="65487"/>
                  <a:pt x="1145" y="63372"/>
                </a:cubicBezTo>
                <a:cubicBezTo>
                  <a:pt x="1090" y="61198"/>
                  <a:pt x="1090" y="59024"/>
                  <a:pt x="1205" y="56849"/>
                </a:cubicBezTo>
                <a:cubicBezTo>
                  <a:pt x="1319" y="54959"/>
                  <a:pt x="1489" y="53014"/>
                  <a:pt x="1663" y="51128"/>
                </a:cubicBezTo>
                <a:cubicBezTo>
                  <a:pt x="1777" y="49411"/>
                  <a:pt x="1891" y="47694"/>
                  <a:pt x="2061" y="45978"/>
                </a:cubicBezTo>
                <a:cubicBezTo>
                  <a:pt x="2235" y="43804"/>
                  <a:pt x="2349" y="41629"/>
                  <a:pt x="2404" y="39510"/>
                </a:cubicBezTo>
                <a:cubicBezTo>
                  <a:pt x="2464" y="37335"/>
                  <a:pt x="2464" y="35106"/>
                  <a:pt x="2349" y="32932"/>
                </a:cubicBezTo>
                <a:cubicBezTo>
                  <a:pt x="2290" y="31788"/>
                  <a:pt x="2175" y="30643"/>
                  <a:pt x="2061" y="29499"/>
                </a:cubicBezTo>
                <a:cubicBezTo>
                  <a:pt x="1946" y="28354"/>
                  <a:pt x="1717" y="27210"/>
                  <a:pt x="1663" y="26066"/>
                </a:cubicBezTo>
                <a:cubicBezTo>
                  <a:pt x="1489" y="23662"/>
                  <a:pt x="2006" y="21429"/>
                  <a:pt x="3091" y="19254"/>
                </a:cubicBezTo>
                <a:cubicBezTo>
                  <a:pt x="4409" y="16567"/>
                  <a:pt x="6354" y="14333"/>
                  <a:pt x="8584" y="12388"/>
                </a:cubicBezTo>
                <a:cubicBezTo>
                  <a:pt x="11216" y="10044"/>
                  <a:pt x="14136" y="8213"/>
                  <a:pt x="17226" y="6611"/>
                </a:cubicBezTo>
                <a:cubicBezTo>
                  <a:pt x="20316" y="5123"/>
                  <a:pt x="23461" y="3865"/>
                  <a:pt x="26724" y="2949"/>
                </a:cubicBezTo>
                <a:cubicBezTo>
                  <a:pt x="30615" y="1860"/>
                  <a:pt x="34561" y="1233"/>
                  <a:pt x="38566" y="1059"/>
                </a:cubicBezTo>
                <a:cubicBezTo>
                  <a:pt x="40169" y="1059"/>
                  <a:pt x="41771" y="1118"/>
                  <a:pt x="43318" y="1287"/>
                </a:cubicBezTo>
                <a:cubicBezTo>
                  <a:pt x="46064" y="1576"/>
                  <a:pt x="48696" y="2203"/>
                  <a:pt x="51155" y="3347"/>
                </a:cubicBezTo>
                <a:cubicBezTo>
                  <a:pt x="51247" y="3395"/>
                  <a:pt x="51338" y="3478"/>
                  <a:pt x="51402" y="3478"/>
                </a:cubicBezTo>
                <a:cubicBezTo>
                  <a:pt x="51417" y="3478"/>
                  <a:pt x="51431" y="3473"/>
                  <a:pt x="51443" y="3462"/>
                </a:cubicBezTo>
                <a:cubicBezTo>
                  <a:pt x="51672" y="3233"/>
                  <a:pt x="51786" y="2949"/>
                  <a:pt x="51901" y="2661"/>
                </a:cubicBezTo>
                <a:cubicBezTo>
                  <a:pt x="51956" y="2491"/>
                  <a:pt x="51727" y="2432"/>
                  <a:pt x="51557" y="2377"/>
                </a:cubicBezTo>
                <a:cubicBezTo>
                  <a:pt x="49896" y="1576"/>
                  <a:pt x="48179" y="1059"/>
                  <a:pt x="46408" y="715"/>
                </a:cubicBezTo>
                <a:cubicBezTo>
                  <a:pt x="44119" y="238"/>
                  <a:pt x="41789" y="0"/>
                  <a:pt x="394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e3f4eb68f8_3_5904"/>
          <p:cNvSpPr/>
          <p:nvPr/>
        </p:nvSpPr>
        <p:spPr>
          <a:xfrm rot="10800000">
            <a:off x="-1659437" y="-1726238"/>
            <a:ext cx="3137949" cy="5900132"/>
          </a:xfrm>
          <a:custGeom>
            <a:rect b="b" l="l" r="r" t="t"/>
            <a:pathLst>
              <a:path extrusionOk="0" h="96502" w="51324">
                <a:moveTo>
                  <a:pt x="43557" y="0"/>
                </a:moveTo>
                <a:cubicBezTo>
                  <a:pt x="42004" y="0"/>
                  <a:pt x="40450" y="127"/>
                  <a:pt x="38909" y="340"/>
                </a:cubicBezTo>
                <a:cubicBezTo>
                  <a:pt x="33815" y="1141"/>
                  <a:pt x="29008" y="2798"/>
                  <a:pt x="24431" y="5087"/>
                </a:cubicBezTo>
                <a:cubicBezTo>
                  <a:pt x="21629" y="6405"/>
                  <a:pt x="18997" y="8007"/>
                  <a:pt x="16479" y="9779"/>
                </a:cubicBezTo>
                <a:cubicBezTo>
                  <a:pt x="12644" y="12470"/>
                  <a:pt x="9155" y="15560"/>
                  <a:pt x="6180" y="19222"/>
                </a:cubicBezTo>
                <a:cubicBezTo>
                  <a:pt x="3832" y="22197"/>
                  <a:pt x="1886" y="25457"/>
                  <a:pt x="856" y="29119"/>
                </a:cubicBezTo>
                <a:cubicBezTo>
                  <a:pt x="229" y="31407"/>
                  <a:pt x="0" y="33696"/>
                  <a:pt x="344" y="35985"/>
                </a:cubicBezTo>
                <a:cubicBezTo>
                  <a:pt x="687" y="38274"/>
                  <a:pt x="1030" y="40562"/>
                  <a:pt x="1259" y="42851"/>
                </a:cubicBezTo>
                <a:cubicBezTo>
                  <a:pt x="1603" y="45827"/>
                  <a:pt x="1717" y="48802"/>
                  <a:pt x="1772" y="51777"/>
                </a:cubicBezTo>
                <a:cubicBezTo>
                  <a:pt x="1831" y="53668"/>
                  <a:pt x="1772" y="55613"/>
                  <a:pt x="1717" y="57499"/>
                </a:cubicBezTo>
                <a:cubicBezTo>
                  <a:pt x="1657" y="59559"/>
                  <a:pt x="1603" y="61564"/>
                  <a:pt x="1603" y="63624"/>
                </a:cubicBezTo>
                <a:cubicBezTo>
                  <a:pt x="1543" y="65684"/>
                  <a:pt x="1429" y="67799"/>
                  <a:pt x="1488" y="69689"/>
                </a:cubicBezTo>
                <a:cubicBezTo>
                  <a:pt x="1429" y="72720"/>
                  <a:pt x="1543" y="75581"/>
                  <a:pt x="1831" y="78387"/>
                </a:cubicBezTo>
                <a:cubicBezTo>
                  <a:pt x="2175" y="81188"/>
                  <a:pt x="2687" y="83880"/>
                  <a:pt x="3662" y="86512"/>
                </a:cubicBezTo>
                <a:cubicBezTo>
                  <a:pt x="5036" y="90229"/>
                  <a:pt x="7096" y="93433"/>
                  <a:pt x="9957" y="96124"/>
                </a:cubicBezTo>
                <a:cubicBezTo>
                  <a:pt x="10206" y="96374"/>
                  <a:pt x="10334" y="96502"/>
                  <a:pt x="10459" y="96502"/>
                </a:cubicBezTo>
                <a:cubicBezTo>
                  <a:pt x="10592" y="96502"/>
                  <a:pt x="10721" y="96359"/>
                  <a:pt x="10986" y="96065"/>
                </a:cubicBezTo>
                <a:cubicBezTo>
                  <a:pt x="11156" y="95896"/>
                  <a:pt x="11215" y="95781"/>
                  <a:pt x="10986" y="95607"/>
                </a:cubicBezTo>
                <a:lnTo>
                  <a:pt x="9783" y="94408"/>
                </a:lnTo>
                <a:cubicBezTo>
                  <a:pt x="7210" y="91661"/>
                  <a:pt x="5434" y="88457"/>
                  <a:pt x="4290" y="84910"/>
                </a:cubicBezTo>
                <a:cubicBezTo>
                  <a:pt x="3145" y="81074"/>
                  <a:pt x="2747" y="77128"/>
                  <a:pt x="2633" y="73177"/>
                </a:cubicBezTo>
                <a:cubicBezTo>
                  <a:pt x="2573" y="69689"/>
                  <a:pt x="2633" y="66197"/>
                  <a:pt x="2747" y="62709"/>
                </a:cubicBezTo>
                <a:cubicBezTo>
                  <a:pt x="2861" y="60589"/>
                  <a:pt x="2916" y="58415"/>
                  <a:pt x="2916" y="56240"/>
                </a:cubicBezTo>
                <a:cubicBezTo>
                  <a:pt x="2916" y="54469"/>
                  <a:pt x="2916" y="52752"/>
                  <a:pt x="2861" y="50976"/>
                </a:cubicBezTo>
                <a:cubicBezTo>
                  <a:pt x="2802" y="48459"/>
                  <a:pt x="2687" y="46001"/>
                  <a:pt x="2459" y="43538"/>
                </a:cubicBezTo>
                <a:cubicBezTo>
                  <a:pt x="2289" y="41423"/>
                  <a:pt x="2060" y="39304"/>
                  <a:pt x="1657" y="37244"/>
                </a:cubicBezTo>
                <a:cubicBezTo>
                  <a:pt x="1314" y="35358"/>
                  <a:pt x="1200" y="33412"/>
                  <a:pt x="1543" y="31467"/>
                </a:cubicBezTo>
                <a:cubicBezTo>
                  <a:pt x="2001" y="28318"/>
                  <a:pt x="3260" y="25457"/>
                  <a:pt x="4976" y="22825"/>
                </a:cubicBezTo>
                <a:cubicBezTo>
                  <a:pt x="7096" y="19565"/>
                  <a:pt x="9728" y="16704"/>
                  <a:pt x="12644" y="14187"/>
                </a:cubicBezTo>
                <a:cubicBezTo>
                  <a:pt x="16251" y="11037"/>
                  <a:pt x="20196" y="8465"/>
                  <a:pt x="24431" y="6345"/>
                </a:cubicBezTo>
                <a:cubicBezTo>
                  <a:pt x="27122" y="4972"/>
                  <a:pt x="29924" y="3828"/>
                  <a:pt x="32785" y="2912"/>
                </a:cubicBezTo>
                <a:cubicBezTo>
                  <a:pt x="36287" y="1851"/>
                  <a:pt x="39841" y="1183"/>
                  <a:pt x="43486" y="1183"/>
                </a:cubicBezTo>
                <a:cubicBezTo>
                  <a:pt x="43771" y="1183"/>
                  <a:pt x="44056" y="1187"/>
                  <a:pt x="44343" y="1196"/>
                </a:cubicBezTo>
                <a:cubicBezTo>
                  <a:pt x="46403" y="1196"/>
                  <a:pt x="48408" y="1539"/>
                  <a:pt x="50353" y="2171"/>
                </a:cubicBezTo>
                <a:cubicBezTo>
                  <a:pt x="50555" y="2230"/>
                  <a:pt x="50685" y="2269"/>
                  <a:pt x="50780" y="2269"/>
                </a:cubicBezTo>
                <a:cubicBezTo>
                  <a:pt x="50954" y="2269"/>
                  <a:pt x="51006" y="2139"/>
                  <a:pt x="51154" y="1768"/>
                </a:cubicBezTo>
                <a:cubicBezTo>
                  <a:pt x="51323" y="1310"/>
                  <a:pt x="51323" y="1255"/>
                  <a:pt x="50866" y="1141"/>
                </a:cubicBezTo>
                <a:cubicBezTo>
                  <a:pt x="50239" y="912"/>
                  <a:pt x="49552" y="683"/>
                  <a:pt x="48920" y="569"/>
                </a:cubicBezTo>
                <a:cubicBezTo>
                  <a:pt x="47143" y="169"/>
                  <a:pt x="45350" y="0"/>
                  <a:pt x="43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e3f4eb68f8_3_5904"/>
          <p:cNvSpPr/>
          <p:nvPr/>
        </p:nvSpPr>
        <p:spPr>
          <a:xfrm rot="10800000">
            <a:off x="-1358601" y="-1762164"/>
            <a:ext cx="3260535" cy="6401664"/>
          </a:xfrm>
          <a:custGeom>
            <a:rect b="b" l="l" r="r" t="t"/>
            <a:pathLst>
              <a:path extrusionOk="0" h="104705" w="53329">
                <a:moveTo>
                  <a:pt x="44517" y="0"/>
                </a:moveTo>
                <a:cubicBezTo>
                  <a:pt x="43945" y="174"/>
                  <a:pt x="43318" y="114"/>
                  <a:pt x="42686" y="174"/>
                </a:cubicBezTo>
                <a:cubicBezTo>
                  <a:pt x="40626" y="343"/>
                  <a:pt x="38566" y="632"/>
                  <a:pt x="36566" y="1144"/>
                </a:cubicBezTo>
                <a:cubicBezTo>
                  <a:pt x="31357" y="2348"/>
                  <a:pt x="26495" y="4294"/>
                  <a:pt x="21918" y="6926"/>
                </a:cubicBezTo>
                <a:cubicBezTo>
                  <a:pt x="16654" y="9842"/>
                  <a:pt x="11962" y="13504"/>
                  <a:pt x="8011" y="18026"/>
                </a:cubicBezTo>
                <a:cubicBezTo>
                  <a:pt x="5379" y="21057"/>
                  <a:pt x="3264" y="24435"/>
                  <a:pt x="1891" y="28211"/>
                </a:cubicBezTo>
                <a:cubicBezTo>
                  <a:pt x="458" y="32043"/>
                  <a:pt x="1" y="36048"/>
                  <a:pt x="687" y="40113"/>
                </a:cubicBezTo>
                <a:cubicBezTo>
                  <a:pt x="1205" y="43088"/>
                  <a:pt x="1717" y="46004"/>
                  <a:pt x="2006" y="48980"/>
                </a:cubicBezTo>
                <a:cubicBezTo>
                  <a:pt x="2349" y="51955"/>
                  <a:pt x="2518" y="54930"/>
                  <a:pt x="2578" y="57906"/>
                </a:cubicBezTo>
                <a:cubicBezTo>
                  <a:pt x="2633" y="60025"/>
                  <a:pt x="2692" y="62140"/>
                  <a:pt x="2692" y="64259"/>
                </a:cubicBezTo>
                <a:cubicBezTo>
                  <a:pt x="2692" y="69523"/>
                  <a:pt x="2578" y="74788"/>
                  <a:pt x="2747" y="80107"/>
                </a:cubicBezTo>
                <a:cubicBezTo>
                  <a:pt x="2807" y="82341"/>
                  <a:pt x="2976" y="84629"/>
                  <a:pt x="3205" y="86859"/>
                </a:cubicBezTo>
                <a:cubicBezTo>
                  <a:pt x="3548" y="89665"/>
                  <a:pt x="4065" y="92352"/>
                  <a:pt x="5036" y="94984"/>
                </a:cubicBezTo>
                <a:cubicBezTo>
                  <a:pt x="6066" y="97730"/>
                  <a:pt x="7499" y="100133"/>
                  <a:pt x="9787" y="102079"/>
                </a:cubicBezTo>
                <a:cubicBezTo>
                  <a:pt x="11046" y="103168"/>
                  <a:pt x="12474" y="103969"/>
                  <a:pt x="14022" y="104596"/>
                </a:cubicBezTo>
                <a:cubicBezTo>
                  <a:pt x="14101" y="104638"/>
                  <a:pt x="14180" y="104705"/>
                  <a:pt x="14259" y="104705"/>
                </a:cubicBezTo>
                <a:cubicBezTo>
                  <a:pt x="14294" y="104705"/>
                  <a:pt x="14329" y="104691"/>
                  <a:pt x="14365" y="104656"/>
                </a:cubicBezTo>
                <a:cubicBezTo>
                  <a:pt x="14594" y="104427"/>
                  <a:pt x="14708" y="104084"/>
                  <a:pt x="14708" y="103795"/>
                </a:cubicBezTo>
                <a:cubicBezTo>
                  <a:pt x="14763" y="103567"/>
                  <a:pt x="14479" y="103567"/>
                  <a:pt x="14305" y="103452"/>
                </a:cubicBezTo>
                <a:cubicBezTo>
                  <a:pt x="11504" y="102308"/>
                  <a:pt x="9270" y="100422"/>
                  <a:pt x="7668" y="97845"/>
                </a:cubicBezTo>
                <a:cubicBezTo>
                  <a:pt x="6295" y="95615"/>
                  <a:pt x="5494" y="93153"/>
                  <a:pt x="4981" y="90635"/>
                </a:cubicBezTo>
                <a:cubicBezTo>
                  <a:pt x="4120" y="86575"/>
                  <a:pt x="3951" y="82455"/>
                  <a:pt x="3837" y="78335"/>
                </a:cubicBezTo>
                <a:cubicBezTo>
                  <a:pt x="3777" y="75873"/>
                  <a:pt x="3837" y="73355"/>
                  <a:pt x="3837" y="70897"/>
                </a:cubicBezTo>
                <a:cubicBezTo>
                  <a:pt x="3837" y="66145"/>
                  <a:pt x="3892" y="61398"/>
                  <a:pt x="3722" y="56647"/>
                </a:cubicBezTo>
                <a:cubicBezTo>
                  <a:pt x="3608" y="54074"/>
                  <a:pt x="3434" y="51442"/>
                  <a:pt x="3150" y="48810"/>
                </a:cubicBezTo>
                <a:cubicBezTo>
                  <a:pt x="2921" y="46119"/>
                  <a:pt x="2518" y="43372"/>
                  <a:pt x="1946" y="40740"/>
                </a:cubicBezTo>
                <a:cubicBezTo>
                  <a:pt x="1548" y="38566"/>
                  <a:pt x="1433" y="36391"/>
                  <a:pt x="1662" y="34217"/>
                </a:cubicBezTo>
                <a:cubicBezTo>
                  <a:pt x="2006" y="30614"/>
                  <a:pt x="3205" y="27296"/>
                  <a:pt x="5036" y="24206"/>
                </a:cubicBezTo>
                <a:cubicBezTo>
                  <a:pt x="7499" y="19972"/>
                  <a:pt x="10758" y="16424"/>
                  <a:pt x="14594" y="13334"/>
                </a:cubicBezTo>
                <a:cubicBezTo>
                  <a:pt x="18082" y="10414"/>
                  <a:pt x="21858" y="8070"/>
                  <a:pt x="25978" y="6125"/>
                </a:cubicBezTo>
                <a:cubicBezTo>
                  <a:pt x="29068" y="4637"/>
                  <a:pt x="32332" y="3378"/>
                  <a:pt x="35705" y="2518"/>
                </a:cubicBezTo>
                <a:cubicBezTo>
                  <a:pt x="38054" y="1891"/>
                  <a:pt x="40512" y="1488"/>
                  <a:pt x="42974" y="1318"/>
                </a:cubicBezTo>
                <a:cubicBezTo>
                  <a:pt x="43803" y="1261"/>
                  <a:pt x="44646" y="1232"/>
                  <a:pt x="45497" y="1232"/>
                </a:cubicBezTo>
                <a:cubicBezTo>
                  <a:pt x="46348" y="1232"/>
                  <a:pt x="47206" y="1261"/>
                  <a:pt x="48065" y="1318"/>
                </a:cubicBezTo>
                <a:cubicBezTo>
                  <a:pt x="49612" y="1488"/>
                  <a:pt x="51154" y="1831"/>
                  <a:pt x="52642" y="2348"/>
                </a:cubicBezTo>
                <a:cubicBezTo>
                  <a:pt x="52696" y="2361"/>
                  <a:pt x="52743" y="2368"/>
                  <a:pt x="52785" y="2368"/>
                </a:cubicBezTo>
                <a:cubicBezTo>
                  <a:pt x="52921" y="2368"/>
                  <a:pt x="52999" y="2295"/>
                  <a:pt x="53045" y="2119"/>
                </a:cubicBezTo>
                <a:cubicBezTo>
                  <a:pt x="53100" y="2005"/>
                  <a:pt x="53159" y="1945"/>
                  <a:pt x="53159" y="1831"/>
                </a:cubicBezTo>
                <a:cubicBezTo>
                  <a:pt x="53329" y="1373"/>
                  <a:pt x="53329" y="1373"/>
                  <a:pt x="52871" y="1204"/>
                </a:cubicBezTo>
                <a:cubicBezTo>
                  <a:pt x="51214" y="632"/>
                  <a:pt x="49552" y="343"/>
                  <a:pt x="47836" y="174"/>
                </a:cubicBezTo>
                <a:cubicBezTo>
                  <a:pt x="47209" y="114"/>
                  <a:pt x="46577" y="174"/>
                  <a:pt x="459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e3f4eb68f8_3_5904"/>
          <p:cNvSpPr/>
          <p:nvPr/>
        </p:nvSpPr>
        <p:spPr>
          <a:xfrm rot="5400000">
            <a:off x="856564" y="7179633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e3f4eb68f8_3_5904"/>
          <p:cNvSpPr/>
          <p:nvPr/>
        </p:nvSpPr>
        <p:spPr>
          <a:xfrm rot="318339">
            <a:off x="22642732" y="8742837"/>
            <a:ext cx="1559268" cy="3122193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e3f4eb68f8_3_5904"/>
          <p:cNvSpPr/>
          <p:nvPr/>
        </p:nvSpPr>
        <p:spPr>
          <a:xfrm rot="5400000">
            <a:off x="276927" y="9652334"/>
            <a:ext cx="526540" cy="456339"/>
          </a:xfrm>
          <a:custGeom>
            <a:rect b="b" l="l" r="r" t="t"/>
            <a:pathLst>
              <a:path extrusionOk="0" h="6845" w="7898">
                <a:moveTo>
                  <a:pt x="3390" y="0"/>
                </a:moveTo>
                <a:cubicBezTo>
                  <a:pt x="2631" y="0"/>
                  <a:pt x="1946" y="279"/>
                  <a:pt x="1315" y="910"/>
                </a:cubicBezTo>
                <a:cubicBezTo>
                  <a:pt x="573" y="1422"/>
                  <a:pt x="230" y="2169"/>
                  <a:pt x="170" y="3084"/>
                </a:cubicBezTo>
                <a:lnTo>
                  <a:pt x="170" y="3368"/>
                </a:lnTo>
                <a:cubicBezTo>
                  <a:pt x="1" y="4343"/>
                  <a:pt x="399" y="5144"/>
                  <a:pt x="1086" y="5771"/>
                </a:cubicBezTo>
                <a:cubicBezTo>
                  <a:pt x="1737" y="6484"/>
                  <a:pt x="2638" y="6845"/>
                  <a:pt x="3564" y="6845"/>
                </a:cubicBezTo>
                <a:cubicBezTo>
                  <a:pt x="4350" y="6845"/>
                  <a:pt x="5154" y="6585"/>
                  <a:pt x="5837" y="6059"/>
                </a:cubicBezTo>
                <a:cubicBezTo>
                  <a:pt x="6181" y="5945"/>
                  <a:pt x="6350" y="5657"/>
                  <a:pt x="6579" y="5428"/>
                </a:cubicBezTo>
                <a:cubicBezTo>
                  <a:pt x="7897" y="3427"/>
                  <a:pt x="6867" y="795"/>
                  <a:pt x="4464" y="164"/>
                </a:cubicBezTo>
                <a:cubicBezTo>
                  <a:pt x="4090" y="57"/>
                  <a:pt x="3732" y="0"/>
                  <a:pt x="33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e3f4eb68f8_3_5904"/>
          <p:cNvSpPr/>
          <p:nvPr/>
        </p:nvSpPr>
        <p:spPr>
          <a:xfrm rot="5400000">
            <a:off x="1113129" y="10712800"/>
            <a:ext cx="393138" cy="337604"/>
          </a:xfrm>
          <a:custGeom>
            <a:rect b="b" l="l" r="r" t="t"/>
            <a:pathLst>
              <a:path extrusionOk="0" h="5064" w="5897">
                <a:moveTo>
                  <a:pt x="2747" y="1"/>
                </a:moveTo>
                <a:cubicBezTo>
                  <a:pt x="2747" y="60"/>
                  <a:pt x="2747" y="115"/>
                  <a:pt x="2692" y="115"/>
                </a:cubicBezTo>
                <a:cubicBezTo>
                  <a:pt x="1832" y="289"/>
                  <a:pt x="1205" y="747"/>
                  <a:pt x="747" y="1489"/>
                </a:cubicBezTo>
                <a:cubicBezTo>
                  <a:pt x="1" y="2578"/>
                  <a:pt x="175" y="3608"/>
                  <a:pt x="1205" y="4523"/>
                </a:cubicBezTo>
                <a:cubicBezTo>
                  <a:pt x="1319" y="4693"/>
                  <a:pt x="1489" y="4752"/>
                  <a:pt x="1663" y="4807"/>
                </a:cubicBezTo>
                <a:cubicBezTo>
                  <a:pt x="1992" y="4986"/>
                  <a:pt x="2311" y="5063"/>
                  <a:pt x="2624" y="5063"/>
                </a:cubicBezTo>
                <a:cubicBezTo>
                  <a:pt x="3014" y="5063"/>
                  <a:pt x="3396" y="4943"/>
                  <a:pt x="3777" y="4752"/>
                </a:cubicBezTo>
                <a:cubicBezTo>
                  <a:pt x="4350" y="4464"/>
                  <a:pt x="4807" y="4121"/>
                  <a:pt x="5265" y="3777"/>
                </a:cubicBezTo>
                <a:cubicBezTo>
                  <a:pt x="5608" y="3548"/>
                  <a:pt x="5668" y="3265"/>
                  <a:pt x="5723" y="2921"/>
                </a:cubicBezTo>
                <a:cubicBezTo>
                  <a:pt x="5837" y="2519"/>
                  <a:pt x="5897" y="2120"/>
                  <a:pt x="5668" y="1777"/>
                </a:cubicBezTo>
                <a:cubicBezTo>
                  <a:pt x="5494" y="1319"/>
                  <a:pt x="5325" y="916"/>
                  <a:pt x="4922" y="633"/>
                </a:cubicBezTo>
                <a:cubicBezTo>
                  <a:pt x="4752" y="289"/>
                  <a:pt x="4295" y="289"/>
                  <a:pt x="4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e3f4eb68f8_3_5904"/>
          <p:cNvSpPr/>
          <p:nvPr/>
        </p:nvSpPr>
        <p:spPr>
          <a:xfrm rot="3426810">
            <a:off x="21890567" y="11138357"/>
            <a:ext cx="1182918" cy="236861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e3f4eb68f8_3_5904"/>
          <p:cNvSpPr/>
          <p:nvPr/>
        </p:nvSpPr>
        <p:spPr>
          <a:xfrm rot="5400000">
            <a:off x="116862" y="11504667"/>
            <a:ext cx="427339" cy="375538"/>
          </a:xfrm>
          <a:custGeom>
            <a:rect b="b" l="l" r="r" t="t"/>
            <a:pathLst>
              <a:path extrusionOk="0" h="5633" w="6410">
                <a:moveTo>
                  <a:pt x="2876" y="1"/>
                </a:moveTo>
                <a:cubicBezTo>
                  <a:pt x="2311" y="1"/>
                  <a:pt x="1727" y="220"/>
                  <a:pt x="1200" y="647"/>
                </a:cubicBezTo>
                <a:cubicBezTo>
                  <a:pt x="344" y="1333"/>
                  <a:pt x="1" y="2478"/>
                  <a:pt x="285" y="3338"/>
                </a:cubicBezTo>
                <a:cubicBezTo>
                  <a:pt x="285" y="3567"/>
                  <a:pt x="344" y="3796"/>
                  <a:pt x="513" y="3911"/>
                </a:cubicBezTo>
                <a:cubicBezTo>
                  <a:pt x="1173" y="5005"/>
                  <a:pt x="2201" y="5632"/>
                  <a:pt x="3418" y="5632"/>
                </a:cubicBezTo>
                <a:cubicBezTo>
                  <a:pt x="3789" y="5632"/>
                  <a:pt x="4177" y="5574"/>
                  <a:pt x="4578" y="5453"/>
                </a:cubicBezTo>
                <a:cubicBezTo>
                  <a:pt x="5150" y="5339"/>
                  <a:pt x="5608" y="5110"/>
                  <a:pt x="5951" y="4597"/>
                </a:cubicBezTo>
                <a:cubicBezTo>
                  <a:pt x="6121" y="4423"/>
                  <a:pt x="6235" y="4254"/>
                  <a:pt x="6180" y="4025"/>
                </a:cubicBezTo>
                <a:cubicBezTo>
                  <a:pt x="6409" y="3622"/>
                  <a:pt x="6409" y="3164"/>
                  <a:pt x="6235" y="2766"/>
                </a:cubicBezTo>
                <a:cubicBezTo>
                  <a:pt x="5723" y="1791"/>
                  <a:pt x="5036" y="935"/>
                  <a:pt x="4061" y="363"/>
                </a:cubicBezTo>
                <a:cubicBezTo>
                  <a:pt x="3698" y="120"/>
                  <a:pt x="3292" y="1"/>
                  <a:pt x="28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e3f4eb68f8_3_5904"/>
          <p:cNvSpPr/>
          <p:nvPr/>
        </p:nvSpPr>
        <p:spPr>
          <a:xfrm rot="5400000">
            <a:off x="1298596" y="12012133"/>
            <a:ext cx="301537" cy="279737"/>
          </a:xfrm>
          <a:custGeom>
            <a:rect b="b" l="l" r="r" t="t"/>
            <a:pathLst>
              <a:path extrusionOk="0" h="4196" w="4523">
                <a:moveTo>
                  <a:pt x="2003" y="1"/>
                </a:moveTo>
                <a:cubicBezTo>
                  <a:pt x="1818" y="1"/>
                  <a:pt x="1629" y="39"/>
                  <a:pt x="1433" y="117"/>
                </a:cubicBezTo>
                <a:lnTo>
                  <a:pt x="1319" y="117"/>
                </a:lnTo>
                <a:cubicBezTo>
                  <a:pt x="403" y="406"/>
                  <a:pt x="60" y="978"/>
                  <a:pt x="0" y="1834"/>
                </a:cubicBezTo>
                <a:cubicBezTo>
                  <a:pt x="0" y="2749"/>
                  <a:pt x="518" y="3267"/>
                  <a:pt x="1319" y="3550"/>
                </a:cubicBezTo>
                <a:cubicBezTo>
                  <a:pt x="1662" y="3839"/>
                  <a:pt x="2120" y="4008"/>
                  <a:pt x="2578" y="4123"/>
                </a:cubicBezTo>
                <a:cubicBezTo>
                  <a:pt x="2755" y="4162"/>
                  <a:pt x="2940" y="4195"/>
                  <a:pt x="3120" y="4195"/>
                </a:cubicBezTo>
                <a:cubicBezTo>
                  <a:pt x="3459" y="4195"/>
                  <a:pt x="3781" y="4078"/>
                  <a:pt x="4006" y="3665"/>
                </a:cubicBezTo>
                <a:cubicBezTo>
                  <a:pt x="4523" y="2978"/>
                  <a:pt x="4180" y="2351"/>
                  <a:pt x="3836" y="1719"/>
                </a:cubicBezTo>
                <a:cubicBezTo>
                  <a:pt x="3722" y="1207"/>
                  <a:pt x="3493" y="749"/>
                  <a:pt x="3035" y="406"/>
                </a:cubicBezTo>
                <a:cubicBezTo>
                  <a:pt x="2695" y="141"/>
                  <a:pt x="2357" y="1"/>
                  <a:pt x="2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e3f4eb68f8_3_5904"/>
          <p:cNvSpPr/>
          <p:nvPr/>
        </p:nvSpPr>
        <p:spPr>
          <a:xfrm rot="5400000">
            <a:off x="45827" y="13036767"/>
            <a:ext cx="537807" cy="519273"/>
          </a:xfrm>
          <a:custGeom>
            <a:rect b="b" l="l" r="r" t="t"/>
            <a:pathLst>
              <a:path extrusionOk="0" h="7789" w="8067">
                <a:moveTo>
                  <a:pt x="3718" y="0"/>
                </a:moveTo>
                <a:cubicBezTo>
                  <a:pt x="3548" y="0"/>
                  <a:pt x="3205" y="60"/>
                  <a:pt x="2916" y="115"/>
                </a:cubicBezTo>
                <a:cubicBezTo>
                  <a:pt x="1259" y="632"/>
                  <a:pt x="1" y="2174"/>
                  <a:pt x="56" y="3777"/>
                </a:cubicBezTo>
                <a:cubicBezTo>
                  <a:pt x="56" y="5438"/>
                  <a:pt x="1543" y="7269"/>
                  <a:pt x="3319" y="7667"/>
                </a:cubicBezTo>
                <a:cubicBezTo>
                  <a:pt x="3665" y="7749"/>
                  <a:pt x="3996" y="7789"/>
                  <a:pt x="4309" y="7789"/>
                </a:cubicBezTo>
                <a:cubicBezTo>
                  <a:pt x="5762" y="7789"/>
                  <a:pt x="6843" y="6934"/>
                  <a:pt x="7265" y="5379"/>
                </a:cubicBezTo>
                <a:cubicBezTo>
                  <a:pt x="7325" y="5150"/>
                  <a:pt x="7380" y="4921"/>
                  <a:pt x="7494" y="4692"/>
                </a:cubicBezTo>
                <a:cubicBezTo>
                  <a:pt x="8066" y="2348"/>
                  <a:pt x="6235" y="0"/>
                  <a:pt x="37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e3f4eb68f8_3_5904"/>
          <p:cNvSpPr txBox="1"/>
          <p:nvPr>
            <p:ph type="title"/>
          </p:nvPr>
        </p:nvSpPr>
        <p:spPr>
          <a:xfrm>
            <a:off x="1828800" y="1438667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b="1"/>
            </a:lvl9pPr>
          </a:lstStyle>
          <a:p/>
        </p:txBody>
      </p:sp>
      <p:sp>
        <p:nvSpPr>
          <p:cNvPr id="788" name="Google Shape;788;ge3f4eb68f8_3_5904"/>
          <p:cNvSpPr txBox="1"/>
          <p:nvPr>
            <p:ph idx="1" type="subTitle"/>
          </p:nvPr>
        </p:nvSpPr>
        <p:spPr>
          <a:xfrm>
            <a:off x="1896355" y="7877333"/>
            <a:ext cx="37551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789" name="Google Shape;789;ge3f4eb68f8_3_5904"/>
          <p:cNvSpPr txBox="1"/>
          <p:nvPr>
            <p:ph idx="2" type="subTitle"/>
          </p:nvPr>
        </p:nvSpPr>
        <p:spPr>
          <a:xfrm>
            <a:off x="1899955" y="9277238"/>
            <a:ext cx="3747900" cy="1628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790" name="Google Shape;790;ge3f4eb68f8_3_5904"/>
          <p:cNvSpPr txBox="1"/>
          <p:nvPr>
            <p:ph idx="3" type="subTitle"/>
          </p:nvPr>
        </p:nvSpPr>
        <p:spPr>
          <a:xfrm>
            <a:off x="6104664" y="7877333"/>
            <a:ext cx="37479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791" name="Google Shape;791;ge3f4eb68f8_3_5904"/>
          <p:cNvSpPr txBox="1"/>
          <p:nvPr>
            <p:ph idx="4" type="subTitle"/>
          </p:nvPr>
        </p:nvSpPr>
        <p:spPr>
          <a:xfrm>
            <a:off x="6101064" y="9277188"/>
            <a:ext cx="3755100" cy="1628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792" name="Google Shape;792;ge3f4eb68f8_3_5904"/>
          <p:cNvSpPr txBox="1"/>
          <p:nvPr>
            <p:ph idx="5" type="subTitle"/>
          </p:nvPr>
        </p:nvSpPr>
        <p:spPr>
          <a:xfrm>
            <a:off x="10322496" y="7877333"/>
            <a:ext cx="37479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793" name="Google Shape;793;ge3f4eb68f8_3_5904"/>
          <p:cNvSpPr txBox="1"/>
          <p:nvPr>
            <p:ph idx="6" type="subTitle"/>
          </p:nvPr>
        </p:nvSpPr>
        <p:spPr>
          <a:xfrm>
            <a:off x="10313504" y="9277188"/>
            <a:ext cx="3755100" cy="1628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794" name="Google Shape;794;ge3f4eb68f8_3_5904"/>
          <p:cNvSpPr txBox="1"/>
          <p:nvPr>
            <p:ph idx="7" type="subTitle"/>
          </p:nvPr>
        </p:nvSpPr>
        <p:spPr>
          <a:xfrm>
            <a:off x="14521736" y="7877333"/>
            <a:ext cx="37479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795" name="Google Shape;795;ge3f4eb68f8_3_5904"/>
          <p:cNvSpPr txBox="1"/>
          <p:nvPr>
            <p:ph idx="8" type="subTitle"/>
          </p:nvPr>
        </p:nvSpPr>
        <p:spPr>
          <a:xfrm>
            <a:off x="14518136" y="9277188"/>
            <a:ext cx="3755100" cy="1628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796" name="Google Shape;796;ge3f4eb68f8_3_5904"/>
          <p:cNvSpPr txBox="1"/>
          <p:nvPr>
            <p:ph idx="9" type="subTitle"/>
          </p:nvPr>
        </p:nvSpPr>
        <p:spPr>
          <a:xfrm>
            <a:off x="18741920" y="7877333"/>
            <a:ext cx="3747900" cy="598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Staatliches"/>
              <a:buNone/>
              <a:defRPr b="1" sz="8000"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  <p:sp>
        <p:nvSpPr>
          <p:cNvPr id="797" name="Google Shape;797;ge3f4eb68f8_3_5904"/>
          <p:cNvSpPr txBox="1"/>
          <p:nvPr>
            <p:ph idx="13" type="subTitle"/>
          </p:nvPr>
        </p:nvSpPr>
        <p:spPr>
          <a:xfrm>
            <a:off x="18738320" y="9277188"/>
            <a:ext cx="3755100" cy="1628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SzPts val="4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6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e3f4eb68f8_3_5931"/>
          <p:cNvSpPr txBox="1"/>
          <p:nvPr/>
        </p:nvSpPr>
        <p:spPr>
          <a:xfrm>
            <a:off x="1828800" y="9765467"/>
            <a:ext cx="207264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-US" sz="37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37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-US" sz="37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37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-US" sz="37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37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37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00" name="Google Shape;800;ge3f4eb68f8_3_5931"/>
          <p:cNvSpPr txBox="1"/>
          <p:nvPr>
            <p:ph idx="1" type="subTitle"/>
          </p:nvPr>
        </p:nvSpPr>
        <p:spPr>
          <a:xfrm>
            <a:off x="7554800" y="5290809"/>
            <a:ext cx="9274500" cy="19440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  <p:sp>
        <p:nvSpPr>
          <p:cNvPr id="801" name="Google Shape;801;ge3f4eb68f8_3_5931"/>
          <p:cNvSpPr txBox="1"/>
          <p:nvPr>
            <p:ph type="title"/>
          </p:nvPr>
        </p:nvSpPr>
        <p:spPr>
          <a:xfrm>
            <a:off x="4521200" y="2323200"/>
            <a:ext cx="15341700" cy="19440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240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grpSp>
        <p:nvGrpSpPr>
          <p:cNvPr id="802" name="Google Shape;802;ge3f4eb68f8_3_5931"/>
          <p:cNvGrpSpPr/>
          <p:nvPr/>
        </p:nvGrpSpPr>
        <p:grpSpPr>
          <a:xfrm>
            <a:off x="20360719" y="8398648"/>
            <a:ext cx="5944726" cy="7326878"/>
            <a:chOff x="7635174" y="3149454"/>
            <a:chExt cx="2229244" cy="2747545"/>
          </a:xfrm>
        </p:grpSpPr>
        <p:sp>
          <p:nvSpPr>
            <p:cNvPr id="803" name="Google Shape;803;ge3f4eb68f8_3_5931"/>
            <p:cNvSpPr/>
            <p:nvPr/>
          </p:nvSpPr>
          <p:spPr>
            <a:xfrm rot="-3801151">
              <a:off x="7371984" y="4023892"/>
              <a:ext cx="2572932" cy="998668"/>
            </a:xfrm>
            <a:custGeom>
              <a:rect b="b" l="l" r="r" t="t"/>
              <a:pathLst>
                <a:path extrusionOk="0" h="42841" w="110374">
                  <a:moveTo>
                    <a:pt x="66859" y="1"/>
                  </a:moveTo>
                  <a:cubicBezTo>
                    <a:pt x="64981" y="1"/>
                    <a:pt x="63130" y="160"/>
                    <a:pt x="61279" y="558"/>
                  </a:cubicBezTo>
                  <a:cubicBezTo>
                    <a:pt x="58249" y="1245"/>
                    <a:pt x="55503" y="2389"/>
                    <a:pt x="52985" y="4161"/>
                  </a:cubicBezTo>
                  <a:cubicBezTo>
                    <a:pt x="51323" y="5365"/>
                    <a:pt x="49607" y="6509"/>
                    <a:pt x="47835" y="7539"/>
                  </a:cubicBezTo>
                  <a:cubicBezTo>
                    <a:pt x="43715" y="10057"/>
                    <a:pt x="39367" y="12231"/>
                    <a:pt x="34959" y="14291"/>
                  </a:cubicBezTo>
                  <a:cubicBezTo>
                    <a:pt x="30839" y="16236"/>
                    <a:pt x="26664" y="18008"/>
                    <a:pt x="22544" y="19898"/>
                  </a:cubicBezTo>
                  <a:cubicBezTo>
                    <a:pt x="18480" y="21729"/>
                    <a:pt x="14534" y="23560"/>
                    <a:pt x="10757" y="25904"/>
                  </a:cubicBezTo>
                  <a:cubicBezTo>
                    <a:pt x="8066" y="27621"/>
                    <a:pt x="5548" y="29566"/>
                    <a:pt x="3488" y="32084"/>
                  </a:cubicBezTo>
                  <a:cubicBezTo>
                    <a:pt x="1602" y="34373"/>
                    <a:pt x="458" y="37005"/>
                    <a:pt x="115" y="39980"/>
                  </a:cubicBezTo>
                  <a:cubicBezTo>
                    <a:pt x="55" y="40497"/>
                    <a:pt x="115" y="41069"/>
                    <a:pt x="0" y="41582"/>
                  </a:cubicBezTo>
                  <a:lnTo>
                    <a:pt x="0" y="41811"/>
                  </a:lnTo>
                  <a:cubicBezTo>
                    <a:pt x="115" y="41985"/>
                    <a:pt x="55" y="42269"/>
                    <a:pt x="55" y="42443"/>
                  </a:cubicBezTo>
                  <a:cubicBezTo>
                    <a:pt x="55" y="42612"/>
                    <a:pt x="55" y="42727"/>
                    <a:pt x="229" y="42786"/>
                  </a:cubicBezTo>
                  <a:cubicBezTo>
                    <a:pt x="351" y="42822"/>
                    <a:pt x="465" y="42840"/>
                    <a:pt x="568" y="42840"/>
                  </a:cubicBezTo>
                  <a:cubicBezTo>
                    <a:pt x="953" y="42840"/>
                    <a:pt x="1200" y="42593"/>
                    <a:pt x="1200" y="42099"/>
                  </a:cubicBezTo>
                  <a:lnTo>
                    <a:pt x="1200" y="41582"/>
                  </a:lnTo>
                  <a:cubicBezTo>
                    <a:pt x="1200" y="39408"/>
                    <a:pt x="1717" y="37348"/>
                    <a:pt x="2687" y="35402"/>
                  </a:cubicBezTo>
                  <a:cubicBezTo>
                    <a:pt x="3891" y="33059"/>
                    <a:pt x="5722" y="31113"/>
                    <a:pt x="7782" y="29452"/>
                  </a:cubicBezTo>
                  <a:cubicBezTo>
                    <a:pt x="10414" y="27337"/>
                    <a:pt x="13330" y="25675"/>
                    <a:pt x="16365" y="24133"/>
                  </a:cubicBezTo>
                  <a:cubicBezTo>
                    <a:pt x="20141" y="22187"/>
                    <a:pt x="24032" y="20471"/>
                    <a:pt x="27864" y="18754"/>
                  </a:cubicBezTo>
                  <a:cubicBezTo>
                    <a:pt x="33471" y="16291"/>
                    <a:pt x="39023" y="13833"/>
                    <a:pt x="44402" y="10858"/>
                  </a:cubicBezTo>
                  <a:cubicBezTo>
                    <a:pt x="47377" y="9256"/>
                    <a:pt x="50353" y="7480"/>
                    <a:pt x="53099" y="5479"/>
                  </a:cubicBezTo>
                  <a:cubicBezTo>
                    <a:pt x="56761" y="2788"/>
                    <a:pt x="60822" y="1474"/>
                    <a:pt x="65344" y="1185"/>
                  </a:cubicBezTo>
                  <a:cubicBezTo>
                    <a:pt x="65783" y="1162"/>
                    <a:pt x="66223" y="1150"/>
                    <a:pt x="66666" y="1150"/>
                  </a:cubicBezTo>
                  <a:cubicBezTo>
                    <a:pt x="68358" y="1150"/>
                    <a:pt x="70073" y="1316"/>
                    <a:pt x="71753" y="1588"/>
                  </a:cubicBezTo>
                  <a:cubicBezTo>
                    <a:pt x="75470" y="2215"/>
                    <a:pt x="79017" y="3419"/>
                    <a:pt x="82395" y="4962"/>
                  </a:cubicBezTo>
                  <a:cubicBezTo>
                    <a:pt x="88689" y="7937"/>
                    <a:pt x="94237" y="12002"/>
                    <a:pt x="99103" y="17037"/>
                  </a:cubicBezTo>
                  <a:cubicBezTo>
                    <a:pt x="101218" y="19267"/>
                    <a:pt x="103164" y="21670"/>
                    <a:pt x="104825" y="24302"/>
                  </a:cubicBezTo>
                  <a:cubicBezTo>
                    <a:pt x="107000" y="27735"/>
                    <a:pt x="108657" y="31342"/>
                    <a:pt x="109114" y="35462"/>
                  </a:cubicBezTo>
                  <a:cubicBezTo>
                    <a:pt x="109174" y="36089"/>
                    <a:pt x="109229" y="36089"/>
                    <a:pt x="109915" y="36089"/>
                  </a:cubicBezTo>
                  <a:cubicBezTo>
                    <a:pt x="110204" y="36089"/>
                    <a:pt x="110373" y="35975"/>
                    <a:pt x="110318" y="35631"/>
                  </a:cubicBezTo>
                  <a:cubicBezTo>
                    <a:pt x="110204" y="35004"/>
                    <a:pt x="110144" y="34318"/>
                    <a:pt x="110030" y="33686"/>
                  </a:cubicBezTo>
                  <a:cubicBezTo>
                    <a:pt x="109403" y="30427"/>
                    <a:pt x="108084" y="27392"/>
                    <a:pt x="106368" y="24590"/>
                  </a:cubicBezTo>
                  <a:cubicBezTo>
                    <a:pt x="104024" y="20640"/>
                    <a:pt x="101104" y="17207"/>
                    <a:pt x="97785" y="14117"/>
                  </a:cubicBezTo>
                  <a:cubicBezTo>
                    <a:pt x="95098" y="11599"/>
                    <a:pt x="92178" y="9370"/>
                    <a:pt x="89088" y="7365"/>
                  </a:cubicBezTo>
                  <a:cubicBezTo>
                    <a:pt x="85655" y="5191"/>
                    <a:pt x="81993" y="3360"/>
                    <a:pt x="78161" y="2046"/>
                  </a:cubicBezTo>
                  <a:cubicBezTo>
                    <a:pt x="75012" y="957"/>
                    <a:pt x="71808" y="270"/>
                    <a:pt x="68548" y="41"/>
                  </a:cubicBezTo>
                  <a:cubicBezTo>
                    <a:pt x="67982" y="15"/>
                    <a:pt x="67419" y="1"/>
                    <a:pt x="66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ge3f4eb68f8_3_5931"/>
            <p:cNvSpPr/>
            <p:nvPr/>
          </p:nvSpPr>
          <p:spPr>
            <a:xfrm rot="-3801151">
              <a:off x="7552285" y="4185829"/>
              <a:ext cx="2418217" cy="861669"/>
            </a:xfrm>
            <a:custGeom>
              <a:rect b="b" l="l" r="r" t="t"/>
              <a:pathLst>
                <a:path extrusionOk="0" h="36964" w="103737">
                  <a:moveTo>
                    <a:pt x="60767" y="0"/>
                  </a:moveTo>
                  <a:cubicBezTo>
                    <a:pt x="60309" y="0"/>
                    <a:pt x="59394" y="55"/>
                    <a:pt x="58478" y="170"/>
                  </a:cubicBezTo>
                  <a:cubicBezTo>
                    <a:pt x="56016" y="458"/>
                    <a:pt x="53613" y="1145"/>
                    <a:pt x="51438" y="2459"/>
                  </a:cubicBezTo>
                  <a:cubicBezTo>
                    <a:pt x="49951" y="3374"/>
                    <a:pt x="48577" y="4349"/>
                    <a:pt x="47090" y="5265"/>
                  </a:cubicBezTo>
                  <a:cubicBezTo>
                    <a:pt x="42686" y="7952"/>
                    <a:pt x="38049" y="10126"/>
                    <a:pt x="33302" y="12186"/>
                  </a:cubicBezTo>
                  <a:cubicBezTo>
                    <a:pt x="29008" y="14076"/>
                    <a:pt x="24605" y="15793"/>
                    <a:pt x="20311" y="17679"/>
                  </a:cubicBezTo>
                  <a:cubicBezTo>
                    <a:pt x="16823" y="19226"/>
                    <a:pt x="13504" y="20943"/>
                    <a:pt x="10355" y="23117"/>
                  </a:cubicBezTo>
                  <a:cubicBezTo>
                    <a:pt x="7325" y="25232"/>
                    <a:pt x="4693" y="27809"/>
                    <a:pt x="2688" y="30954"/>
                  </a:cubicBezTo>
                  <a:cubicBezTo>
                    <a:pt x="1603" y="32670"/>
                    <a:pt x="742" y="34446"/>
                    <a:pt x="115" y="36392"/>
                  </a:cubicBezTo>
                  <a:cubicBezTo>
                    <a:pt x="56" y="36447"/>
                    <a:pt x="1" y="36621"/>
                    <a:pt x="115" y="36676"/>
                  </a:cubicBezTo>
                  <a:cubicBezTo>
                    <a:pt x="399" y="36850"/>
                    <a:pt x="687" y="36964"/>
                    <a:pt x="971" y="36964"/>
                  </a:cubicBezTo>
                  <a:cubicBezTo>
                    <a:pt x="1260" y="36904"/>
                    <a:pt x="1200" y="36621"/>
                    <a:pt x="1315" y="36447"/>
                  </a:cubicBezTo>
                  <a:cubicBezTo>
                    <a:pt x="2802" y="32158"/>
                    <a:pt x="5320" y="28610"/>
                    <a:pt x="8812" y="25749"/>
                  </a:cubicBezTo>
                  <a:cubicBezTo>
                    <a:pt x="11330" y="23630"/>
                    <a:pt x="14132" y="21973"/>
                    <a:pt x="17052" y="20485"/>
                  </a:cubicBezTo>
                  <a:cubicBezTo>
                    <a:pt x="21172" y="18425"/>
                    <a:pt x="25461" y="16708"/>
                    <a:pt x="29695" y="14992"/>
                  </a:cubicBezTo>
                  <a:cubicBezTo>
                    <a:pt x="33128" y="13504"/>
                    <a:pt x="36621" y="12016"/>
                    <a:pt x="39994" y="10355"/>
                  </a:cubicBezTo>
                  <a:cubicBezTo>
                    <a:pt x="43885" y="8469"/>
                    <a:pt x="47662" y="6349"/>
                    <a:pt x="51269" y="3891"/>
                  </a:cubicBezTo>
                  <a:cubicBezTo>
                    <a:pt x="52413" y="3145"/>
                    <a:pt x="53672" y="2518"/>
                    <a:pt x="54986" y="2115"/>
                  </a:cubicBezTo>
                  <a:cubicBezTo>
                    <a:pt x="56979" y="1439"/>
                    <a:pt x="59000" y="1179"/>
                    <a:pt x="61029" y="1179"/>
                  </a:cubicBezTo>
                  <a:cubicBezTo>
                    <a:pt x="61913" y="1179"/>
                    <a:pt x="62798" y="1228"/>
                    <a:pt x="63683" y="1314"/>
                  </a:cubicBezTo>
                  <a:cubicBezTo>
                    <a:pt x="66260" y="1543"/>
                    <a:pt x="68778" y="2115"/>
                    <a:pt x="71181" y="2916"/>
                  </a:cubicBezTo>
                  <a:cubicBezTo>
                    <a:pt x="74156" y="3946"/>
                    <a:pt x="77017" y="5265"/>
                    <a:pt x="79764" y="6752"/>
                  </a:cubicBezTo>
                  <a:cubicBezTo>
                    <a:pt x="84113" y="9210"/>
                    <a:pt x="88058" y="12131"/>
                    <a:pt x="91665" y="15564"/>
                  </a:cubicBezTo>
                  <a:cubicBezTo>
                    <a:pt x="93780" y="17564"/>
                    <a:pt x="95671" y="19739"/>
                    <a:pt x="97387" y="22087"/>
                  </a:cubicBezTo>
                  <a:cubicBezTo>
                    <a:pt x="99044" y="24431"/>
                    <a:pt x="100477" y="26948"/>
                    <a:pt x="101448" y="29695"/>
                  </a:cubicBezTo>
                  <a:cubicBezTo>
                    <a:pt x="102020" y="31297"/>
                    <a:pt x="102423" y="32899"/>
                    <a:pt x="102592" y="34616"/>
                  </a:cubicBezTo>
                  <a:cubicBezTo>
                    <a:pt x="102592" y="34790"/>
                    <a:pt x="102592" y="34959"/>
                    <a:pt x="102821" y="35019"/>
                  </a:cubicBezTo>
                  <a:cubicBezTo>
                    <a:pt x="102932" y="35037"/>
                    <a:pt x="103032" y="35047"/>
                    <a:pt x="103120" y="35047"/>
                  </a:cubicBezTo>
                  <a:cubicBezTo>
                    <a:pt x="103576" y="35047"/>
                    <a:pt x="103736" y="34793"/>
                    <a:pt x="103736" y="34217"/>
                  </a:cubicBezTo>
                  <a:cubicBezTo>
                    <a:pt x="103681" y="34217"/>
                    <a:pt x="103681" y="34158"/>
                    <a:pt x="103681" y="34103"/>
                  </a:cubicBezTo>
                  <a:cubicBezTo>
                    <a:pt x="103393" y="31640"/>
                    <a:pt x="102651" y="29297"/>
                    <a:pt x="101622" y="27008"/>
                  </a:cubicBezTo>
                  <a:cubicBezTo>
                    <a:pt x="99731" y="22943"/>
                    <a:pt x="97044" y="19455"/>
                    <a:pt x="93954" y="16251"/>
                  </a:cubicBezTo>
                  <a:cubicBezTo>
                    <a:pt x="92123" y="14305"/>
                    <a:pt x="90118" y="12529"/>
                    <a:pt x="87944" y="10872"/>
                  </a:cubicBezTo>
                  <a:cubicBezTo>
                    <a:pt x="82680" y="6752"/>
                    <a:pt x="76903" y="3489"/>
                    <a:pt x="70494" y="1543"/>
                  </a:cubicBezTo>
                  <a:cubicBezTo>
                    <a:pt x="67460" y="628"/>
                    <a:pt x="64370" y="55"/>
                    <a:pt x="60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ge3f4eb68f8_3_5931"/>
            <p:cNvSpPr/>
            <p:nvPr/>
          </p:nvSpPr>
          <p:spPr>
            <a:xfrm rot="-3801151">
              <a:off x="7872745" y="4188767"/>
              <a:ext cx="2108856" cy="905727"/>
            </a:xfrm>
            <a:custGeom>
              <a:rect b="b" l="l" r="r" t="t"/>
              <a:pathLst>
                <a:path extrusionOk="0" h="38854" w="90466">
                  <a:moveTo>
                    <a:pt x="54581" y="1"/>
                  </a:moveTo>
                  <a:cubicBezTo>
                    <a:pt x="54110" y="1"/>
                    <a:pt x="53636" y="20"/>
                    <a:pt x="53159" y="59"/>
                  </a:cubicBezTo>
                  <a:cubicBezTo>
                    <a:pt x="51040" y="288"/>
                    <a:pt x="49094" y="801"/>
                    <a:pt x="47323" y="1945"/>
                  </a:cubicBezTo>
                  <a:cubicBezTo>
                    <a:pt x="43601" y="4234"/>
                    <a:pt x="39710" y="6179"/>
                    <a:pt x="35705" y="7841"/>
                  </a:cubicBezTo>
                  <a:cubicBezTo>
                    <a:pt x="31301" y="9672"/>
                    <a:pt x="26838" y="11160"/>
                    <a:pt x="22316" y="12762"/>
                  </a:cubicBezTo>
                  <a:cubicBezTo>
                    <a:pt x="18997" y="13961"/>
                    <a:pt x="15678" y="15280"/>
                    <a:pt x="12534" y="16996"/>
                  </a:cubicBezTo>
                  <a:cubicBezTo>
                    <a:pt x="8812" y="18996"/>
                    <a:pt x="5608" y="21574"/>
                    <a:pt x="3150" y="25062"/>
                  </a:cubicBezTo>
                  <a:cubicBezTo>
                    <a:pt x="1946" y="26723"/>
                    <a:pt x="975" y="28554"/>
                    <a:pt x="174" y="30500"/>
                  </a:cubicBezTo>
                  <a:cubicBezTo>
                    <a:pt x="115" y="30614"/>
                    <a:pt x="0" y="30784"/>
                    <a:pt x="174" y="30843"/>
                  </a:cubicBezTo>
                  <a:cubicBezTo>
                    <a:pt x="372" y="30989"/>
                    <a:pt x="610" y="31139"/>
                    <a:pt x="857" y="31139"/>
                  </a:cubicBezTo>
                  <a:cubicBezTo>
                    <a:pt x="896" y="31139"/>
                    <a:pt x="936" y="31135"/>
                    <a:pt x="975" y="31127"/>
                  </a:cubicBezTo>
                  <a:cubicBezTo>
                    <a:pt x="1204" y="31127"/>
                    <a:pt x="1204" y="30843"/>
                    <a:pt x="1259" y="30669"/>
                  </a:cubicBezTo>
                  <a:cubicBezTo>
                    <a:pt x="2518" y="27639"/>
                    <a:pt x="4235" y="24947"/>
                    <a:pt x="6583" y="22604"/>
                  </a:cubicBezTo>
                  <a:cubicBezTo>
                    <a:pt x="8698" y="20484"/>
                    <a:pt x="11215" y="18827"/>
                    <a:pt x="13907" y="17454"/>
                  </a:cubicBezTo>
                  <a:cubicBezTo>
                    <a:pt x="17454" y="15678"/>
                    <a:pt x="21171" y="14304"/>
                    <a:pt x="24948" y="12991"/>
                  </a:cubicBezTo>
                  <a:cubicBezTo>
                    <a:pt x="28898" y="11558"/>
                    <a:pt x="32904" y="10185"/>
                    <a:pt x="36794" y="8583"/>
                  </a:cubicBezTo>
                  <a:cubicBezTo>
                    <a:pt x="40342" y="7040"/>
                    <a:pt x="43830" y="5323"/>
                    <a:pt x="47149" y="3264"/>
                  </a:cubicBezTo>
                  <a:cubicBezTo>
                    <a:pt x="49438" y="1831"/>
                    <a:pt x="51900" y="1089"/>
                    <a:pt x="54303" y="1089"/>
                  </a:cubicBezTo>
                  <a:cubicBezTo>
                    <a:pt x="55906" y="1089"/>
                    <a:pt x="57219" y="1259"/>
                    <a:pt x="58478" y="1547"/>
                  </a:cubicBezTo>
                  <a:cubicBezTo>
                    <a:pt x="62200" y="2348"/>
                    <a:pt x="65518" y="4005"/>
                    <a:pt x="68663" y="6065"/>
                  </a:cubicBezTo>
                  <a:cubicBezTo>
                    <a:pt x="72613" y="8697"/>
                    <a:pt x="76102" y="11846"/>
                    <a:pt x="79191" y="15449"/>
                  </a:cubicBezTo>
                  <a:cubicBezTo>
                    <a:pt x="82167" y="18882"/>
                    <a:pt x="84684" y="22658"/>
                    <a:pt x="86575" y="26838"/>
                  </a:cubicBezTo>
                  <a:cubicBezTo>
                    <a:pt x="88232" y="30500"/>
                    <a:pt x="89321" y="34276"/>
                    <a:pt x="89262" y="38337"/>
                  </a:cubicBezTo>
                  <a:cubicBezTo>
                    <a:pt x="89262" y="38794"/>
                    <a:pt x="89376" y="38854"/>
                    <a:pt x="90063" y="38854"/>
                  </a:cubicBezTo>
                  <a:cubicBezTo>
                    <a:pt x="90466" y="38854"/>
                    <a:pt x="90351" y="38565"/>
                    <a:pt x="90351" y="38396"/>
                  </a:cubicBezTo>
                  <a:cubicBezTo>
                    <a:pt x="90406" y="36336"/>
                    <a:pt x="90122" y="34331"/>
                    <a:pt x="89665" y="32386"/>
                  </a:cubicBezTo>
                  <a:cubicBezTo>
                    <a:pt x="88461" y="27694"/>
                    <a:pt x="86346" y="23519"/>
                    <a:pt x="83654" y="19569"/>
                  </a:cubicBezTo>
                  <a:cubicBezTo>
                    <a:pt x="80967" y="15563"/>
                    <a:pt x="77704" y="11961"/>
                    <a:pt x="74042" y="8811"/>
                  </a:cubicBezTo>
                  <a:cubicBezTo>
                    <a:pt x="70723" y="6010"/>
                    <a:pt x="67175" y="3607"/>
                    <a:pt x="63170" y="1945"/>
                  </a:cubicBezTo>
                  <a:cubicBezTo>
                    <a:pt x="60404" y="760"/>
                    <a:pt x="57553" y="1"/>
                    <a:pt x="54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ge3f4eb68f8_3_5931"/>
            <p:cNvSpPr/>
            <p:nvPr/>
          </p:nvSpPr>
          <p:spPr>
            <a:xfrm rot="-3801151">
              <a:off x="8056331" y="4239266"/>
              <a:ext cx="1975470" cy="844396"/>
            </a:xfrm>
            <a:custGeom>
              <a:rect b="b" l="l" r="r" t="t"/>
              <a:pathLst>
                <a:path extrusionOk="0" h="36223" w="84744">
                  <a:moveTo>
                    <a:pt x="49780" y="0"/>
                  </a:moveTo>
                  <a:cubicBezTo>
                    <a:pt x="49323" y="0"/>
                    <a:pt x="48865" y="60"/>
                    <a:pt x="48467" y="60"/>
                  </a:cubicBezTo>
                  <a:cubicBezTo>
                    <a:pt x="46064" y="289"/>
                    <a:pt x="43830" y="1030"/>
                    <a:pt x="41944" y="2463"/>
                  </a:cubicBezTo>
                  <a:cubicBezTo>
                    <a:pt x="40625" y="3493"/>
                    <a:pt x="39312" y="4463"/>
                    <a:pt x="37938" y="5379"/>
                  </a:cubicBezTo>
                  <a:cubicBezTo>
                    <a:pt x="33590" y="8299"/>
                    <a:pt x="28953" y="10643"/>
                    <a:pt x="24206" y="12877"/>
                  </a:cubicBezTo>
                  <a:cubicBezTo>
                    <a:pt x="20658" y="14479"/>
                    <a:pt x="17111" y="16081"/>
                    <a:pt x="13733" y="18027"/>
                  </a:cubicBezTo>
                  <a:cubicBezTo>
                    <a:pt x="10414" y="19913"/>
                    <a:pt x="7384" y="22146"/>
                    <a:pt x="4921" y="25062"/>
                  </a:cubicBezTo>
                  <a:cubicBezTo>
                    <a:pt x="2632" y="27809"/>
                    <a:pt x="1089" y="30899"/>
                    <a:pt x="60" y="34277"/>
                  </a:cubicBezTo>
                  <a:cubicBezTo>
                    <a:pt x="0" y="34620"/>
                    <a:pt x="60" y="34735"/>
                    <a:pt x="403" y="34790"/>
                  </a:cubicBezTo>
                  <a:cubicBezTo>
                    <a:pt x="517" y="34819"/>
                    <a:pt x="645" y="34891"/>
                    <a:pt x="767" y="34891"/>
                  </a:cubicBezTo>
                  <a:cubicBezTo>
                    <a:pt x="888" y="34891"/>
                    <a:pt x="1003" y="34819"/>
                    <a:pt x="1089" y="34561"/>
                  </a:cubicBezTo>
                  <a:cubicBezTo>
                    <a:pt x="1204" y="34048"/>
                    <a:pt x="1433" y="33476"/>
                    <a:pt x="1602" y="32904"/>
                  </a:cubicBezTo>
                  <a:cubicBezTo>
                    <a:pt x="3149" y="28724"/>
                    <a:pt x="5667" y="25177"/>
                    <a:pt x="9100" y="22375"/>
                  </a:cubicBezTo>
                  <a:cubicBezTo>
                    <a:pt x="12190" y="19858"/>
                    <a:pt x="15738" y="18027"/>
                    <a:pt x="19285" y="16310"/>
                  </a:cubicBezTo>
                  <a:cubicBezTo>
                    <a:pt x="23634" y="14191"/>
                    <a:pt x="28037" y="12305"/>
                    <a:pt x="32271" y="10016"/>
                  </a:cubicBezTo>
                  <a:cubicBezTo>
                    <a:pt x="35247" y="8354"/>
                    <a:pt x="38108" y="6583"/>
                    <a:pt x="40854" y="4578"/>
                  </a:cubicBezTo>
                  <a:cubicBezTo>
                    <a:pt x="41884" y="3777"/>
                    <a:pt x="42859" y="2921"/>
                    <a:pt x="44004" y="2349"/>
                  </a:cubicBezTo>
                  <a:cubicBezTo>
                    <a:pt x="45879" y="1411"/>
                    <a:pt x="47808" y="1032"/>
                    <a:pt x="49790" y="1032"/>
                  </a:cubicBezTo>
                  <a:cubicBezTo>
                    <a:pt x="50711" y="1032"/>
                    <a:pt x="51643" y="1114"/>
                    <a:pt x="52586" y="1259"/>
                  </a:cubicBezTo>
                  <a:cubicBezTo>
                    <a:pt x="55447" y="1776"/>
                    <a:pt x="58134" y="2861"/>
                    <a:pt x="60712" y="4235"/>
                  </a:cubicBezTo>
                  <a:cubicBezTo>
                    <a:pt x="64145" y="6066"/>
                    <a:pt x="67175" y="8414"/>
                    <a:pt x="69981" y="11046"/>
                  </a:cubicBezTo>
                  <a:cubicBezTo>
                    <a:pt x="71981" y="12932"/>
                    <a:pt x="73872" y="14937"/>
                    <a:pt x="75529" y="17111"/>
                  </a:cubicBezTo>
                  <a:cubicBezTo>
                    <a:pt x="78619" y="21117"/>
                    <a:pt x="81136" y="25351"/>
                    <a:pt x="82624" y="30212"/>
                  </a:cubicBezTo>
                  <a:cubicBezTo>
                    <a:pt x="83141" y="31988"/>
                    <a:pt x="83485" y="33819"/>
                    <a:pt x="83599" y="35650"/>
                  </a:cubicBezTo>
                  <a:cubicBezTo>
                    <a:pt x="83654" y="36222"/>
                    <a:pt x="83654" y="36222"/>
                    <a:pt x="84226" y="36222"/>
                  </a:cubicBezTo>
                  <a:lnTo>
                    <a:pt x="84341" y="36222"/>
                  </a:lnTo>
                  <a:cubicBezTo>
                    <a:pt x="84629" y="36222"/>
                    <a:pt x="84744" y="36048"/>
                    <a:pt x="84684" y="35765"/>
                  </a:cubicBezTo>
                  <a:cubicBezTo>
                    <a:pt x="84570" y="34391"/>
                    <a:pt x="84400" y="33018"/>
                    <a:pt x="84057" y="31645"/>
                  </a:cubicBezTo>
                  <a:cubicBezTo>
                    <a:pt x="83082" y="27466"/>
                    <a:pt x="81196" y="23575"/>
                    <a:pt x="78848" y="19972"/>
                  </a:cubicBezTo>
                  <a:cubicBezTo>
                    <a:pt x="76046" y="15678"/>
                    <a:pt x="72668" y="11902"/>
                    <a:pt x="68777" y="8583"/>
                  </a:cubicBezTo>
                  <a:cubicBezTo>
                    <a:pt x="65573" y="5896"/>
                    <a:pt x="62140" y="3548"/>
                    <a:pt x="58308" y="1946"/>
                  </a:cubicBezTo>
                  <a:cubicBezTo>
                    <a:pt x="55562" y="801"/>
                    <a:pt x="52756" y="60"/>
                    <a:pt x="49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" name="Google Shape;807;ge3f4eb68f8_3_5931"/>
          <p:cNvSpPr/>
          <p:nvPr/>
        </p:nvSpPr>
        <p:spPr>
          <a:xfrm flipH="1" rot="2039604">
            <a:off x="11486286" y="194501"/>
            <a:ext cx="377527" cy="320594"/>
          </a:xfrm>
          <a:custGeom>
            <a:rect b="b" l="l" r="r" t="t"/>
            <a:pathLst>
              <a:path extrusionOk="0" h="4809" w="5663">
                <a:moveTo>
                  <a:pt x="2760" y="1"/>
                </a:moveTo>
                <a:cubicBezTo>
                  <a:pt x="2395" y="1"/>
                  <a:pt x="2026" y="60"/>
                  <a:pt x="1657" y="176"/>
                </a:cubicBezTo>
                <a:cubicBezTo>
                  <a:pt x="573" y="460"/>
                  <a:pt x="0" y="1605"/>
                  <a:pt x="170" y="2749"/>
                </a:cubicBezTo>
                <a:cubicBezTo>
                  <a:pt x="399" y="4067"/>
                  <a:pt x="1259" y="4754"/>
                  <a:pt x="2747" y="4809"/>
                </a:cubicBezTo>
                <a:cubicBezTo>
                  <a:pt x="2861" y="4754"/>
                  <a:pt x="3090" y="4754"/>
                  <a:pt x="3260" y="4754"/>
                </a:cubicBezTo>
                <a:cubicBezTo>
                  <a:pt x="4349" y="4580"/>
                  <a:pt x="5265" y="3779"/>
                  <a:pt x="5493" y="2863"/>
                </a:cubicBezTo>
                <a:cubicBezTo>
                  <a:pt x="5663" y="1893"/>
                  <a:pt x="5265" y="918"/>
                  <a:pt x="4349" y="405"/>
                </a:cubicBezTo>
                <a:cubicBezTo>
                  <a:pt x="3835" y="132"/>
                  <a:pt x="3301" y="1"/>
                  <a:pt x="2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e3f4eb68f8_3_5931"/>
          <p:cNvSpPr/>
          <p:nvPr/>
        </p:nvSpPr>
        <p:spPr>
          <a:xfrm flipH="1" rot="2039604">
            <a:off x="15718623" y="804515"/>
            <a:ext cx="210063" cy="209930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e3f4eb68f8_3_5931"/>
          <p:cNvSpPr/>
          <p:nvPr/>
        </p:nvSpPr>
        <p:spPr>
          <a:xfrm flipH="1" rot="2039604">
            <a:off x="10605775" y="605362"/>
            <a:ext cx="198463" cy="226929"/>
          </a:xfrm>
          <a:custGeom>
            <a:rect b="b" l="l" r="r" t="t"/>
            <a:pathLst>
              <a:path extrusionOk="0" h="3404" w="2977">
                <a:moveTo>
                  <a:pt x="1249" y="0"/>
                </a:moveTo>
                <a:cubicBezTo>
                  <a:pt x="1054" y="0"/>
                  <a:pt x="846" y="29"/>
                  <a:pt x="632" y="86"/>
                </a:cubicBezTo>
                <a:cubicBezTo>
                  <a:pt x="289" y="256"/>
                  <a:pt x="175" y="544"/>
                  <a:pt x="175" y="942"/>
                </a:cubicBezTo>
                <a:cubicBezTo>
                  <a:pt x="175" y="1400"/>
                  <a:pt x="175" y="1858"/>
                  <a:pt x="115" y="2315"/>
                </a:cubicBezTo>
                <a:cubicBezTo>
                  <a:pt x="60" y="2604"/>
                  <a:pt x="1" y="2888"/>
                  <a:pt x="230" y="3117"/>
                </a:cubicBezTo>
                <a:cubicBezTo>
                  <a:pt x="572" y="3312"/>
                  <a:pt x="905" y="3404"/>
                  <a:pt x="1218" y="3404"/>
                </a:cubicBezTo>
                <a:cubicBezTo>
                  <a:pt x="1637" y="3404"/>
                  <a:pt x="2022" y="3241"/>
                  <a:pt x="2349" y="2947"/>
                </a:cubicBezTo>
                <a:cubicBezTo>
                  <a:pt x="2862" y="2430"/>
                  <a:pt x="2976" y="1400"/>
                  <a:pt x="2578" y="773"/>
                </a:cubicBezTo>
                <a:cubicBezTo>
                  <a:pt x="2320" y="258"/>
                  <a:pt x="1836" y="0"/>
                  <a:pt x="12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e3f4eb68f8_3_5931"/>
          <p:cNvSpPr/>
          <p:nvPr/>
        </p:nvSpPr>
        <p:spPr>
          <a:xfrm flipH="1" rot="2039604">
            <a:off x="10748861" y="667609"/>
            <a:ext cx="83999" cy="202063"/>
          </a:xfrm>
          <a:custGeom>
            <a:rect b="b" l="l" r="r" t="t"/>
            <a:pathLst>
              <a:path extrusionOk="0" h="3031" w="1260">
                <a:moveTo>
                  <a:pt x="1259" y="0"/>
                </a:moveTo>
                <a:lnTo>
                  <a:pt x="1259" y="0"/>
                </a:lnTo>
                <a:cubicBezTo>
                  <a:pt x="458" y="115"/>
                  <a:pt x="229" y="687"/>
                  <a:pt x="115" y="1373"/>
                </a:cubicBezTo>
                <a:cubicBezTo>
                  <a:pt x="1" y="2060"/>
                  <a:pt x="170" y="2687"/>
                  <a:pt x="857" y="3031"/>
                </a:cubicBezTo>
                <a:cubicBezTo>
                  <a:pt x="1085" y="2060"/>
                  <a:pt x="802" y="971"/>
                  <a:pt x="12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e3f4eb68f8_3_5931"/>
          <p:cNvSpPr/>
          <p:nvPr/>
        </p:nvSpPr>
        <p:spPr>
          <a:xfrm flipH="1" rot="2039604">
            <a:off x="13896887" y="947123"/>
            <a:ext cx="365594" cy="328794"/>
          </a:xfrm>
          <a:custGeom>
            <a:rect b="b" l="l" r="r" t="t"/>
            <a:pathLst>
              <a:path extrusionOk="0" h="4932" w="5484">
                <a:moveTo>
                  <a:pt x="2624" y="1"/>
                </a:moveTo>
                <a:cubicBezTo>
                  <a:pt x="2341" y="1"/>
                  <a:pt x="2054" y="39"/>
                  <a:pt x="1772" y="122"/>
                </a:cubicBezTo>
                <a:cubicBezTo>
                  <a:pt x="513" y="634"/>
                  <a:pt x="0" y="1495"/>
                  <a:pt x="169" y="2694"/>
                </a:cubicBezTo>
                <a:cubicBezTo>
                  <a:pt x="169" y="2923"/>
                  <a:pt x="169" y="3097"/>
                  <a:pt x="284" y="3267"/>
                </a:cubicBezTo>
                <a:cubicBezTo>
                  <a:pt x="613" y="4312"/>
                  <a:pt x="1419" y="4932"/>
                  <a:pt x="2595" y="4932"/>
                </a:cubicBezTo>
                <a:cubicBezTo>
                  <a:pt x="2645" y="4932"/>
                  <a:pt x="2696" y="4930"/>
                  <a:pt x="2747" y="4928"/>
                </a:cubicBezTo>
                <a:cubicBezTo>
                  <a:pt x="3717" y="4928"/>
                  <a:pt x="4404" y="4470"/>
                  <a:pt x="4861" y="3669"/>
                </a:cubicBezTo>
                <a:cubicBezTo>
                  <a:pt x="5319" y="3381"/>
                  <a:pt x="5434" y="2983"/>
                  <a:pt x="5434" y="2525"/>
                </a:cubicBezTo>
                <a:cubicBezTo>
                  <a:pt x="5484" y="1082"/>
                  <a:pt x="4116" y="1"/>
                  <a:pt x="26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e3f4eb68f8_3_5931"/>
          <p:cNvSpPr/>
          <p:nvPr/>
        </p:nvSpPr>
        <p:spPr>
          <a:xfrm flipH="1" rot="2039604">
            <a:off x="12822975" y="1051553"/>
            <a:ext cx="316528" cy="327128"/>
          </a:xfrm>
          <a:custGeom>
            <a:rect b="b" l="l" r="r" t="t"/>
            <a:pathLst>
              <a:path extrusionOk="0" h="4907" w="4748">
                <a:moveTo>
                  <a:pt x="2286" y="1"/>
                </a:moveTo>
                <a:cubicBezTo>
                  <a:pt x="1453" y="1"/>
                  <a:pt x="763" y="514"/>
                  <a:pt x="344" y="1451"/>
                </a:cubicBezTo>
                <a:cubicBezTo>
                  <a:pt x="0" y="1968"/>
                  <a:pt x="0" y="2481"/>
                  <a:pt x="170" y="3053"/>
                </a:cubicBezTo>
                <a:lnTo>
                  <a:pt x="170" y="3167"/>
                </a:lnTo>
                <a:cubicBezTo>
                  <a:pt x="284" y="3854"/>
                  <a:pt x="628" y="4312"/>
                  <a:pt x="1259" y="4541"/>
                </a:cubicBezTo>
                <a:cubicBezTo>
                  <a:pt x="1619" y="4791"/>
                  <a:pt x="1979" y="4907"/>
                  <a:pt x="2347" y="4907"/>
                </a:cubicBezTo>
                <a:cubicBezTo>
                  <a:pt x="2737" y="4907"/>
                  <a:pt x="3135" y="4777"/>
                  <a:pt x="3548" y="4541"/>
                </a:cubicBezTo>
                <a:cubicBezTo>
                  <a:pt x="3777" y="4486"/>
                  <a:pt x="4006" y="4371"/>
                  <a:pt x="4061" y="4083"/>
                </a:cubicBezTo>
                <a:cubicBezTo>
                  <a:pt x="4518" y="3740"/>
                  <a:pt x="4692" y="3227"/>
                  <a:pt x="4633" y="2655"/>
                </a:cubicBezTo>
                <a:cubicBezTo>
                  <a:pt x="4747" y="2197"/>
                  <a:pt x="4633" y="1680"/>
                  <a:pt x="4349" y="1281"/>
                </a:cubicBezTo>
                <a:cubicBezTo>
                  <a:pt x="4235" y="938"/>
                  <a:pt x="4006" y="650"/>
                  <a:pt x="3662" y="480"/>
                </a:cubicBezTo>
                <a:cubicBezTo>
                  <a:pt x="3434" y="306"/>
                  <a:pt x="3205" y="78"/>
                  <a:pt x="2861" y="78"/>
                </a:cubicBezTo>
                <a:cubicBezTo>
                  <a:pt x="2664" y="26"/>
                  <a:pt x="2471" y="1"/>
                  <a:pt x="2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e3f4eb68f8_3_5931"/>
          <p:cNvSpPr/>
          <p:nvPr/>
        </p:nvSpPr>
        <p:spPr>
          <a:xfrm>
            <a:off x="22956300" y="-122198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e3f4eb68f8_3_5931"/>
          <p:cNvSpPr/>
          <p:nvPr/>
        </p:nvSpPr>
        <p:spPr>
          <a:xfrm flipH="1" rot="-506694">
            <a:off x="657797" y="6349535"/>
            <a:ext cx="1559836" cy="3123329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e3f4eb68f8_3_5931"/>
          <p:cNvSpPr/>
          <p:nvPr/>
        </p:nvSpPr>
        <p:spPr>
          <a:xfrm rot="1774813">
            <a:off x="1675233" y="7262562"/>
            <a:ext cx="1183672" cy="2370121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e3f4eb68f8_3_5931"/>
          <p:cNvSpPr/>
          <p:nvPr/>
        </p:nvSpPr>
        <p:spPr>
          <a:xfrm flipH="1" rot="-968120">
            <a:off x="22483093" y="1543671"/>
            <a:ext cx="1049859" cy="2102180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e3f4eb68f8_3_5931"/>
          <p:cNvSpPr/>
          <p:nvPr/>
        </p:nvSpPr>
        <p:spPr>
          <a:xfrm rot="6998849">
            <a:off x="-1231730" y="1256979"/>
            <a:ext cx="6861152" cy="2663115"/>
          </a:xfrm>
          <a:custGeom>
            <a:rect b="b" l="l" r="r" t="t"/>
            <a:pathLst>
              <a:path extrusionOk="0" h="42841" w="110374">
                <a:moveTo>
                  <a:pt x="66859" y="1"/>
                </a:moveTo>
                <a:cubicBezTo>
                  <a:pt x="64981" y="1"/>
                  <a:pt x="63130" y="160"/>
                  <a:pt x="61279" y="558"/>
                </a:cubicBezTo>
                <a:cubicBezTo>
                  <a:pt x="58249" y="1245"/>
                  <a:pt x="55503" y="2389"/>
                  <a:pt x="52985" y="4161"/>
                </a:cubicBezTo>
                <a:cubicBezTo>
                  <a:pt x="51323" y="5365"/>
                  <a:pt x="49607" y="6509"/>
                  <a:pt x="47835" y="7539"/>
                </a:cubicBezTo>
                <a:cubicBezTo>
                  <a:pt x="43715" y="10057"/>
                  <a:pt x="39367" y="12231"/>
                  <a:pt x="34959" y="14291"/>
                </a:cubicBezTo>
                <a:cubicBezTo>
                  <a:pt x="30839" y="16236"/>
                  <a:pt x="26664" y="18008"/>
                  <a:pt x="22544" y="19898"/>
                </a:cubicBezTo>
                <a:cubicBezTo>
                  <a:pt x="18480" y="21729"/>
                  <a:pt x="14534" y="23560"/>
                  <a:pt x="10757" y="25904"/>
                </a:cubicBezTo>
                <a:cubicBezTo>
                  <a:pt x="8066" y="27621"/>
                  <a:pt x="5548" y="29566"/>
                  <a:pt x="3488" y="32084"/>
                </a:cubicBezTo>
                <a:cubicBezTo>
                  <a:pt x="1602" y="34373"/>
                  <a:pt x="458" y="37005"/>
                  <a:pt x="115" y="39980"/>
                </a:cubicBezTo>
                <a:cubicBezTo>
                  <a:pt x="55" y="40497"/>
                  <a:pt x="115" y="41069"/>
                  <a:pt x="0" y="41582"/>
                </a:cubicBezTo>
                <a:lnTo>
                  <a:pt x="0" y="41811"/>
                </a:lnTo>
                <a:cubicBezTo>
                  <a:pt x="115" y="41985"/>
                  <a:pt x="55" y="42269"/>
                  <a:pt x="55" y="42443"/>
                </a:cubicBezTo>
                <a:cubicBezTo>
                  <a:pt x="55" y="42612"/>
                  <a:pt x="55" y="42727"/>
                  <a:pt x="229" y="42786"/>
                </a:cubicBezTo>
                <a:cubicBezTo>
                  <a:pt x="351" y="42822"/>
                  <a:pt x="465" y="42840"/>
                  <a:pt x="568" y="42840"/>
                </a:cubicBezTo>
                <a:cubicBezTo>
                  <a:pt x="953" y="42840"/>
                  <a:pt x="1200" y="42593"/>
                  <a:pt x="1200" y="42099"/>
                </a:cubicBezTo>
                <a:lnTo>
                  <a:pt x="1200" y="41582"/>
                </a:lnTo>
                <a:cubicBezTo>
                  <a:pt x="1200" y="39408"/>
                  <a:pt x="1717" y="37348"/>
                  <a:pt x="2687" y="35402"/>
                </a:cubicBezTo>
                <a:cubicBezTo>
                  <a:pt x="3891" y="33059"/>
                  <a:pt x="5722" y="31113"/>
                  <a:pt x="7782" y="29452"/>
                </a:cubicBezTo>
                <a:cubicBezTo>
                  <a:pt x="10414" y="27337"/>
                  <a:pt x="13330" y="25675"/>
                  <a:pt x="16365" y="24133"/>
                </a:cubicBezTo>
                <a:cubicBezTo>
                  <a:pt x="20141" y="22187"/>
                  <a:pt x="24032" y="20471"/>
                  <a:pt x="27864" y="18754"/>
                </a:cubicBezTo>
                <a:cubicBezTo>
                  <a:pt x="33471" y="16291"/>
                  <a:pt x="39023" y="13833"/>
                  <a:pt x="44402" y="10858"/>
                </a:cubicBezTo>
                <a:cubicBezTo>
                  <a:pt x="47377" y="9256"/>
                  <a:pt x="50353" y="7480"/>
                  <a:pt x="53099" y="5479"/>
                </a:cubicBezTo>
                <a:cubicBezTo>
                  <a:pt x="56761" y="2788"/>
                  <a:pt x="60822" y="1474"/>
                  <a:pt x="65344" y="1185"/>
                </a:cubicBezTo>
                <a:cubicBezTo>
                  <a:pt x="65783" y="1162"/>
                  <a:pt x="66223" y="1150"/>
                  <a:pt x="66666" y="1150"/>
                </a:cubicBezTo>
                <a:cubicBezTo>
                  <a:pt x="68358" y="1150"/>
                  <a:pt x="70073" y="1316"/>
                  <a:pt x="71753" y="1588"/>
                </a:cubicBezTo>
                <a:cubicBezTo>
                  <a:pt x="75470" y="2215"/>
                  <a:pt x="79017" y="3419"/>
                  <a:pt x="82395" y="4962"/>
                </a:cubicBezTo>
                <a:cubicBezTo>
                  <a:pt x="88689" y="7937"/>
                  <a:pt x="94237" y="12002"/>
                  <a:pt x="99103" y="17037"/>
                </a:cubicBezTo>
                <a:cubicBezTo>
                  <a:pt x="101218" y="19267"/>
                  <a:pt x="103164" y="21670"/>
                  <a:pt x="104825" y="24302"/>
                </a:cubicBezTo>
                <a:cubicBezTo>
                  <a:pt x="107000" y="27735"/>
                  <a:pt x="108657" y="31342"/>
                  <a:pt x="109114" y="35462"/>
                </a:cubicBezTo>
                <a:cubicBezTo>
                  <a:pt x="109174" y="36089"/>
                  <a:pt x="109229" y="36089"/>
                  <a:pt x="109915" y="36089"/>
                </a:cubicBezTo>
                <a:cubicBezTo>
                  <a:pt x="110204" y="36089"/>
                  <a:pt x="110373" y="35975"/>
                  <a:pt x="110318" y="35631"/>
                </a:cubicBezTo>
                <a:cubicBezTo>
                  <a:pt x="110204" y="35004"/>
                  <a:pt x="110144" y="34318"/>
                  <a:pt x="110030" y="33686"/>
                </a:cubicBezTo>
                <a:cubicBezTo>
                  <a:pt x="109403" y="30427"/>
                  <a:pt x="108084" y="27392"/>
                  <a:pt x="106368" y="24590"/>
                </a:cubicBezTo>
                <a:cubicBezTo>
                  <a:pt x="104024" y="20640"/>
                  <a:pt x="101104" y="17207"/>
                  <a:pt x="97785" y="14117"/>
                </a:cubicBezTo>
                <a:cubicBezTo>
                  <a:pt x="95098" y="11599"/>
                  <a:pt x="92178" y="9370"/>
                  <a:pt x="89088" y="7365"/>
                </a:cubicBezTo>
                <a:cubicBezTo>
                  <a:pt x="85655" y="5191"/>
                  <a:pt x="81993" y="3360"/>
                  <a:pt x="78161" y="2046"/>
                </a:cubicBezTo>
                <a:cubicBezTo>
                  <a:pt x="75012" y="957"/>
                  <a:pt x="71808" y="270"/>
                  <a:pt x="68548" y="41"/>
                </a:cubicBezTo>
                <a:cubicBezTo>
                  <a:pt x="67982" y="15"/>
                  <a:pt x="67419" y="1"/>
                  <a:pt x="668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e3f4eb68f8_3_5931"/>
          <p:cNvSpPr/>
          <p:nvPr/>
        </p:nvSpPr>
        <p:spPr>
          <a:xfrm rot="6998849">
            <a:off x="-1299957" y="1190480"/>
            <a:ext cx="6448578" cy="2297784"/>
          </a:xfrm>
          <a:custGeom>
            <a:rect b="b" l="l" r="r" t="t"/>
            <a:pathLst>
              <a:path extrusionOk="0" h="36964" w="103737">
                <a:moveTo>
                  <a:pt x="60767" y="0"/>
                </a:moveTo>
                <a:cubicBezTo>
                  <a:pt x="60309" y="0"/>
                  <a:pt x="59394" y="55"/>
                  <a:pt x="58478" y="170"/>
                </a:cubicBezTo>
                <a:cubicBezTo>
                  <a:pt x="56016" y="458"/>
                  <a:pt x="53613" y="1145"/>
                  <a:pt x="51438" y="2459"/>
                </a:cubicBezTo>
                <a:cubicBezTo>
                  <a:pt x="49951" y="3374"/>
                  <a:pt x="48577" y="4349"/>
                  <a:pt x="47090" y="5265"/>
                </a:cubicBezTo>
                <a:cubicBezTo>
                  <a:pt x="42686" y="7952"/>
                  <a:pt x="38049" y="10126"/>
                  <a:pt x="33302" y="12186"/>
                </a:cubicBezTo>
                <a:cubicBezTo>
                  <a:pt x="29008" y="14076"/>
                  <a:pt x="24605" y="15793"/>
                  <a:pt x="20311" y="17679"/>
                </a:cubicBezTo>
                <a:cubicBezTo>
                  <a:pt x="16823" y="19226"/>
                  <a:pt x="13504" y="20943"/>
                  <a:pt x="10355" y="23117"/>
                </a:cubicBezTo>
                <a:cubicBezTo>
                  <a:pt x="7325" y="25232"/>
                  <a:pt x="4693" y="27809"/>
                  <a:pt x="2688" y="30954"/>
                </a:cubicBezTo>
                <a:cubicBezTo>
                  <a:pt x="1603" y="32670"/>
                  <a:pt x="742" y="34446"/>
                  <a:pt x="115" y="36392"/>
                </a:cubicBezTo>
                <a:cubicBezTo>
                  <a:pt x="56" y="36447"/>
                  <a:pt x="1" y="36621"/>
                  <a:pt x="115" y="36676"/>
                </a:cubicBezTo>
                <a:cubicBezTo>
                  <a:pt x="399" y="36850"/>
                  <a:pt x="687" y="36964"/>
                  <a:pt x="971" y="36964"/>
                </a:cubicBezTo>
                <a:cubicBezTo>
                  <a:pt x="1260" y="36904"/>
                  <a:pt x="1200" y="36621"/>
                  <a:pt x="1315" y="36447"/>
                </a:cubicBezTo>
                <a:cubicBezTo>
                  <a:pt x="2802" y="32158"/>
                  <a:pt x="5320" y="28610"/>
                  <a:pt x="8812" y="25749"/>
                </a:cubicBezTo>
                <a:cubicBezTo>
                  <a:pt x="11330" y="23630"/>
                  <a:pt x="14132" y="21973"/>
                  <a:pt x="17052" y="20485"/>
                </a:cubicBezTo>
                <a:cubicBezTo>
                  <a:pt x="21172" y="18425"/>
                  <a:pt x="25461" y="16708"/>
                  <a:pt x="29695" y="14992"/>
                </a:cubicBezTo>
                <a:cubicBezTo>
                  <a:pt x="33128" y="13504"/>
                  <a:pt x="36621" y="12016"/>
                  <a:pt x="39994" y="10355"/>
                </a:cubicBezTo>
                <a:cubicBezTo>
                  <a:pt x="43885" y="8469"/>
                  <a:pt x="47662" y="6349"/>
                  <a:pt x="51269" y="3891"/>
                </a:cubicBezTo>
                <a:cubicBezTo>
                  <a:pt x="52413" y="3145"/>
                  <a:pt x="53672" y="2518"/>
                  <a:pt x="54986" y="2115"/>
                </a:cubicBezTo>
                <a:cubicBezTo>
                  <a:pt x="56979" y="1439"/>
                  <a:pt x="59000" y="1179"/>
                  <a:pt x="61029" y="1179"/>
                </a:cubicBezTo>
                <a:cubicBezTo>
                  <a:pt x="61913" y="1179"/>
                  <a:pt x="62798" y="1228"/>
                  <a:pt x="63683" y="1314"/>
                </a:cubicBezTo>
                <a:cubicBezTo>
                  <a:pt x="66260" y="1543"/>
                  <a:pt x="68778" y="2115"/>
                  <a:pt x="71181" y="2916"/>
                </a:cubicBezTo>
                <a:cubicBezTo>
                  <a:pt x="74156" y="3946"/>
                  <a:pt x="77017" y="5265"/>
                  <a:pt x="79764" y="6752"/>
                </a:cubicBezTo>
                <a:cubicBezTo>
                  <a:pt x="84113" y="9210"/>
                  <a:pt x="88058" y="12131"/>
                  <a:pt x="91665" y="15564"/>
                </a:cubicBezTo>
                <a:cubicBezTo>
                  <a:pt x="93780" y="17564"/>
                  <a:pt x="95671" y="19739"/>
                  <a:pt x="97387" y="22087"/>
                </a:cubicBezTo>
                <a:cubicBezTo>
                  <a:pt x="99044" y="24431"/>
                  <a:pt x="100477" y="26948"/>
                  <a:pt x="101448" y="29695"/>
                </a:cubicBezTo>
                <a:cubicBezTo>
                  <a:pt x="102020" y="31297"/>
                  <a:pt x="102423" y="32899"/>
                  <a:pt x="102592" y="34616"/>
                </a:cubicBezTo>
                <a:cubicBezTo>
                  <a:pt x="102592" y="34790"/>
                  <a:pt x="102592" y="34959"/>
                  <a:pt x="102821" y="35019"/>
                </a:cubicBezTo>
                <a:cubicBezTo>
                  <a:pt x="102932" y="35037"/>
                  <a:pt x="103032" y="35047"/>
                  <a:pt x="103120" y="35047"/>
                </a:cubicBezTo>
                <a:cubicBezTo>
                  <a:pt x="103576" y="35047"/>
                  <a:pt x="103736" y="34793"/>
                  <a:pt x="103736" y="34217"/>
                </a:cubicBezTo>
                <a:cubicBezTo>
                  <a:pt x="103681" y="34217"/>
                  <a:pt x="103681" y="34158"/>
                  <a:pt x="103681" y="34103"/>
                </a:cubicBezTo>
                <a:cubicBezTo>
                  <a:pt x="103393" y="31640"/>
                  <a:pt x="102651" y="29297"/>
                  <a:pt x="101622" y="27008"/>
                </a:cubicBezTo>
                <a:cubicBezTo>
                  <a:pt x="99731" y="22943"/>
                  <a:pt x="97044" y="19455"/>
                  <a:pt x="93954" y="16251"/>
                </a:cubicBezTo>
                <a:cubicBezTo>
                  <a:pt x="92123" y="14305"/>
                  <a:pt x="90118" y="12529"/>
                  <a:pt x="87944" y="10872"/>
                </a:cubicBezTo>
                <a:cubicBezTo>
                  <a:pt x="82680" y="6752"/>
                  <a:pt x="76903" y="3489"/>
                  <a:pt x="70494" y="1543"/>
                </a:cubicBezTo>
                <a:cubicBezTo>
                  <a:pt x="67460" y="628"/>
                  <a:pt x="64370" y="55"/>
                  <a:pt x="607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e3f4eb68f8_3_5931"/>
          <p:cNvSpPr/>
          <p:nvPr/>
        </p:nvSpPr>
        <p:spPr>
          <a:xfrm rot="6998849">
            <a:off x="-1329556" y="1065156"/>
            <a:ext cx="5623616" cy="2415272"/>
          </a:xfrm>
          <a:custGeom>
            <a:rect b="b" l="l" r="r" t="t"/>
            <a:pathLst>
              <a:path extrusionOk="0" h="38854" w="90466">
                <a:moveTo>
                  <a:pt x="54581" y="1"/>
                </a:moveTo>
                <a:cubicBezTo>
                  <a:pt x="54110" y="1"/>
                  <a:pt x="53636" y="20"/>
                  <a:pt x="53159" y="59"/>
                </a:cubicBezTo>
                <a:cubicBezTo>
                  <a:pt x="51040" y="288"/>
                  <a:pt x="49094" y="801"/>
                  <a:pt x="47323" y="1945"/>
                </a:cubicBezTo>
                <a:cubicBezTo>
                  <a:pt x="43601" y="4234"/>
                  <a:pt x="39710" y="6179"/>
                  <a:pt x="35705" y="7841"/>
                </a:cubicBezTo>
                <a:cubicBezTo>
                  <a:pt x="31301" y="9672"/>
                  <a:pt x="26838" y="11160"/>
                  <a:pt x="22316" y="12762"/>
                </a:cubicBezTo>
                <a:cubicBezTo>
                  <a:pt x="18997" y="13961"/>
                  <a:pt x="15678" y="15280"/>
                  <a:pt x="12534" y="16996"/>
                </a:cubicBezTo>
                <a:cubicBezTo>
                  <a:pt x="8812" y="18996"/>
                  <a:pt x="5608" y="21574"/>
                  <a:pt x="3150" y="25062"/>
                </a:cubicBezTo>
                <a:cubicBezTo>
                  <a:pt x="1946" y="26723"/>
                  <a:pt x="975" y="28554"/>
                  <a:pt x="174" y="30500"/>
                </a:cubicBezTo>
                <a:cubicBezTo>
                  <a:pt x="115" y="30614"/>
                  <a:pt x="0" y="30784"/>
                  <a:pt x="174" y="30843"/>
                </a:cubicBezTo>
                <a:cubicBezTo>
                  <a:pt x="372" y="30989"/>
                  <a:pt x="610" y="31139"/>
                  <a:pt x="857" y="31139"/>
                </a:cubicBezTo>
                <a:cubicBezTo>
                  <a:pt x="896" y="31139"/>
                  <a:pt x="936" y="31135"/>
                  <a:pt x="975" y="31127"/>
                </a:cubicBezTo>
                <a:cubicBezTo>
                  <a:pt x="1204" y="31127"/>
                  <a:pt x="1204" y="30843"/>
                  <a:pt x="1259" y="30669"/>
                </a:cubicBezTo>
                <a:cubicBezTo>
                  <a:pt x="2518" y="27639"/>
                  <a:pt x="4235" y="24947"/>
                  <a:pt x="6583" y="22604"/>
                </a:cubicBezTo>
                <a:cubicBezTo>
                  <a:pt x="8698" y="20484"/>
                  <a:pt x="11215" y="18827"/>
                  <a:pt x="13907" y="17454"/>
                </a:cubicBezTo>
                <a:cubicBezTo>
                  <a:pt x="17454" y="15678"/>
                  <a:pt x="21171" y="14304"/>
                  <a:pt x="24948" y="12991"/>
                </a:cubicBezTo>
                <a:cubicBezTo>
                  <a:pt x="28898" y="11558"/>
                  <a:pt x="32904" y="10185"/>
                  <a:pt x="36794" y="8583"/>
                </a:cubicBezTo>
                <a:cubicBezTo>
                  <a:pt x="40342" y="7040"/>
                  <a:pt x="43830" y="5323"/>
                  <a:pt x="47149" y="3264"/>
                </a:cubicBezTo>
                <a:cubicBezTo>
                  <a:pt x="49438" y="1831"/>
                  <a:pt x="51900" y="1089"/>
                  <a:pt x="54303" y="1089"/>
                </a:cubicBezTo>
                <a:cubicBezTo>
                  <a:pt x="55906" y="1089"/>
                  <a:pt x="57219" y="1259"/>
                  <a:pt x="58478" y="1547"/>
                </a:cubicBezTo>
                <a:cubicBezTo>
                  <a:pt x="62200" y="2348"/>
                  <a:pt x="65518" y="4005"/>
                  <a:pt x="68663" y="6065"/>
                </a:cubicBezTo>
                <a:cubicBezTo>
                  <a:pt x="72613" y="8697"/>
                  <a:pt x="76102" y="11846"/>
                  <a:pt x="79191" y="15449"/>
                </a:cubicBezTo>
                <a:cubicBezTo>
                  <a:pt x="82167" y="18882"/>
                  <a:pt x="84684" y="22658"/>
                  <a:pt x="86575" y="26838"/>
                </a:cubicBezTo>
                <a:cubicBezTo>
                  <a:pt x="88232" y="30500"/>
                  <a:pt x="89321" y="34276"/>
                  <a:pt x="89262" y="38337"/>
                </a:cubicBezTo>
                <a:cubicBezTo>
                  <a:pt x="89262" y="38794"/>
                  <a:pt x="89376" y="38854"/>
                  <a:pt x="90063" y="38854"/>
                </a:cubicBezTo>
                <a:cubicBezTo>
                  <a:pt x="90466" y="38854"/>
                  <a:pt x="90351" y="38565"/>
                  <a:pt x="90351" y="38396"/>
                </a:cubicBezTo>
                <a:cubicBezTo>
                  <a:pt x="90406" y="36336"/>
                  <a:pt x="90122" y="34331"/>
                  <a:pt x="89665" y="32386"/>
                </a:cubicBezTo>
                <a:cubicBezTo>
                  <a:pt x="88461" y="27694"/>
                  <a:pt x="86346" y="23519"/>
                  <a:pt x="83654" y="19569"/>
                </a:cubicBezTo>
                <a:cubicBezTo>
                  <a:pt x="80967" y="15563"/>
                  <a:pt x="77704" y="11961"/>
                  <a:pt x="74042" y="8811"/>
                </a:cubicBezTo>
                <a:cubicBezTo>
                  <a:pt x="70723" y="6010"/>
                  <a:pt x="67175" y="3607"/>
                  <a:pt x="63170" y="1945"/>
                </a:cubicBezTo>
                <a:cubicBezTo>
                  <a:pt x="60404" y="760"/>
                  <a:pt x="57553" y="1"/>
                  <a:pt x="545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e3f4eb68f8_3_5931"/>
          <p:cNvSpPr/>
          <p:nvPr/>
        </p:nvSpPr>
        <p:spPr>
          <a:xfrm rot="6998849">
            <a:off x="-1463423" y="1094043"/>
            <a:ext cx="5267920" cy="2251721"/>
          </a:xfrm>
          <a:custGeom>
            <a:rect b="b" l="l" r="r" t="t"/>
            <a:pathLst>
              <a:path extrusionOk="0" h="36223" w="84744">
                <a:moveTo>
                  <a:pt x="49780" y="0"/>
                </a:moveTo>
                <a:cubicBezTo>
                  <a:pt x="49323" y="0"/>
                  <a:pt x="48865" y="60"/>
                  <a:pt x="48467" y="60"/>
                </a:cubicBezTo>
                <a:cubicBezTo>
                  <a:pt x="46064" y="289"/>
                  <a:pt x="43830" y="1030"/>
                  <a:pt x="41944" y="2463"/>
                </a:cubicBezTo>
                <a:cubicBezTo>
                  <a:pt x="40625" y="3493"/>
                  <a:pt x="39312" y="4463"/>
                  <a:pt x="37938" y="5379"/>
                </a:cubicBezTo>
                <a:cubicBezTo>
                  <a:pt x="33590" y="8299"/>
                  <a:pt x="28953" y="10643"/>
                  <a:pt x="24206" y="12877"/>
                </a:cubicBezTo>
                <a:cubicBezTo>
                  <a:pt x="20658" y="14479"/>
                  <a:pt x="17111" y="16081"/>
                  <a:pt x="13733" y="18027"/>
                </a:cubicBezTo>
                <a:cubicBezTo>
                  <a:pt x="10414" y="19913"/>
                  <a:pt x="7384" y="22146"/>
                  <a:pt x="4921" y="25062"/>
                </a:cubicBezTo>
                <a:cubicBezTo>
                  <a:pt x="2632" y="27809"/>
                  <a:pt x="1089" y="30899"/>
                  <a:pt x="60" y="34277"/>
                </a:cubicBezTo>
                <a:cubicBezTo>
                  <a:pt x="0" y="34620"/>
                  <a:pt x="60" y="34735"/>
                  <a:pt x="403" y="34790"/>
                </a:cubicBezTo>
                <a:cubicBezTo>
                  <a:pt x="517" y="34819"/>
                  <a:pt x="645" y="34891"/>
                  <a:pt x="767" y="34891"/>
                </a:cubicBezTo>
                <a:cubicBezTo>
                  <a:pt x="888" y="34891"/>
                  <a:pt x="1003" y="34819"/>
                  <a:pt x="1089" y="34561"/>
                </a:cubicBezTo>
                <a:cubicBezTo>
                  <a:pt x="1204" y="34048"/>
                  <a:pt x="1433" y="33476"/>
                  <a:pt x="1602" y="32904"/>
                </a:cubicBezTo>
                <a:cubicBezTo>
                  <a:pt x="3149" y="28724"/>
                  <a:pt x="5667" y="25177"/>
                  <a:pt x="9100" y="22375"/>
                </a:cubicBezTo>
                <a:cubicBezTo>
                  <a:pt x="12190" y="19858"/>
                  <a:pt x="15738" y="18027"/>
                  <a:pt x="19285" y="16310"/>
                </a:cubicBezTo>
                <a:cubicBezTo>
                  <a:pt x="23634" y="14191"/>
                  <a:pt x="28037" y="12305"/>
                  <a:pt x="32271" y="10016"/>
                </a:cubicBezTo>
                <a:cubicBezTo>
                  <a:pt x="35247" y="8354"/>
                  <a:pt x="38108" y="6583"/>
                  <a:pt x="40854" y="4578"/>
                </a:cubicBezTo>
                <a:cubicBezTo>
                  <a:pt x="41884" y="3777"/>
                  <a:pt x="42859" y="2921"/>
                  <a:pt x="44004" y="2349"/>
                </a:cubicBezTo>
                <a:cubicBezTo>
                  <a:pt x="45879" y="1411"/>
                  <a:pt x="47808" y="1032"/>
                  <a:pt x="49790" y="1032"/>
                </a:cubicBezTo>
                <a:cubicBezTo>
                  <a:pt x="50711" y="1032"/>
                  <a:pt x="51643" y="1114"/>
                  <a:pt x="52586" y="1259"/>
                </a:cubicBezTo>
                <a:cubicBezTo>
                  <a:pt x="55447" y="1776"/>
                  <a:pt x="58134" y="2861"/>
                  <a:pt x="60712" y="4235"/>
                </a:cubicBezTo>
                <a:cubicBezTo>
                  <a:pt x="64145" y="6066"/>
                  <a:pt x="67175" y="8414"/>
                  <a:pt x="69981" y="11046"/>
                </a:cubicBezTo>
                <a:cubicBezTo>
                  <a:pt x="71981" y="12932"/>
                  <a:pt x="73872" y="14937"/>
                  <a:pt x="75529" y="17111"/>
                </a:cubicBezTo>
                <a:cubicBezTo>
                  <a:pt x="78619" y="21117"/>
                  <a:pt x="81136" y="25351"/>
                  <a:pt x="82624" y="30212"/>
                </a:cubicBezTo>
                <a:cubicBezTo>
                  <a:pt x="83141" y="31988"/>
                  <a:pt x="83485" y="33819"/>
                  <a:pt x="83599" y="35650"/>
                </a:cubicBezTo>
                <a:cubicBezTo>
                  <a:pt x="83654" y="36222"/>
                  <a:pt x="83654" y="36222"/>
                  <a:pt x="84226" y="36222"/>
                </a:cubicBezTo>
                <a:lnTo>
                  <a:pt x="84341" y="36222"/>
                </a:lnTo>
                <a:cubicBezTo>
                  <a:pt x="84629" y="36222"/>
                  <a:pt x="84744" y="36048"/>
                  <a:pt x="84684" y="35765"/>
                </a:cubicBezTo>
                <a:cubicBezTo>
                  <a:pt x="84570" y="34391"/>
                  <a:pt x="84400" y="33018"/>
                  <a:pt x="84057" y="31645"/>
                </a:cubicBezTo>
                <a:cubicBezTo>
                  <a:pt x="83082" y="27466"/>
                  <a:pt x="81196" y="23575"/>
                  <a:pt x="78848" y="19972"/>
                </a:cubicBezTo>
                <a:cubicBezTo>
                  <a:pt x="76046" y="15678"/>
                  <a:pt x="72668" y="11902"/>
                  <a:pt x="68777" y="8583"/>
                </a:cubicBezTo>
                <a:cubicBezTo>
                  <a:pt x="65573" y="5896"/>
                  <a:pt x="62140" y="3548"/>
                  <a:pt x="58308" y="1946"/>
                </a:cubicBezTo>
                <a:cubicBezTo>
                  <a:pt x="55562" y="801"/>
                  <a:pt x="52756" y="60"/>
                  <a:pt x="497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1" name="Google Shape;821;ge3f4eb68f8_3_5931"/>
          <p:cNvGrpSpPr/>
          <p:nvPr/>
        </p:nvGrpSpPr>
        <p:grpSpPr>
          <a:xfrm>
            <a:off x="7435666" y="12265292"/>
            <a:ext cx="9055743" cy="1546691"/>
            <a:chOff x="2788340" y="4599427"/>
            <a:chExt cx="3395861" cy="580002"/>
          </a:xfrm>
        </p:grpSpPr>
        <p:sp>
          <p:nvSpPr>
            <p:cNvPr id="822" name="Google Shape;822;ge3f4eb68f8_3_5931"/>
            <p:cNvSpPr/>
            <p:nvPr/>
          </p:nvSpPr>
          <p:spPr>
            <a:xfrm flipH="1" rot="2039615">
              <a:off x="6061969" y="4901992"/>
              <a:ext cx="103025" cy="100200"/>
            </a:xfrm>
            <a:custGeom>
              <a:rect b="b" l="l" r="r" t="t"/>
              <a:pathLst>
                <a:path extrusionOk="0" h="4008" w="4121">
                  <a:moveTo>
                    <a:pt x="2518" y="0"/>
                  </a:moveTo>
                  <a:cubicBezTo>
                    <a:pt x="1085" y="0"/>
                    <a:pt x="0" y="801"/>
                    <a:pt x="0" y="1946"/>
                  </a:cubicBezTo>
                  <a:cubicBezTo>
                    <a:pt x="0" y="3204"/>
                    <a:pt x="742" y="4005"/>
                    <a:pt x="1946" y="4005"/>
                  </a:cubicBezTo>
                  <a:cubicBezTo>
                    <a:pt x="1982" y="4007"/>
                    <a:pt x="2018" y="4008"/>
                    <a:pt x="2053" y="4008"/>
                  </a:cubicBezTo>
                  <a:cubicBezTo>
                    <a:pt x="3303" y="4008"/>
                    <a:pt x="4062" y="2992"/>
                    <a:pt x="4120" y="1488"/>
                  </a:cubicBezTo>
                  <a:cubicBezTo>
                    <a:pt x="4120" y="572"/>
                    <a:pt x="3489" y="0"/>
                    <a:pt x="2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ge3f4eb68f8_3_5931"/>
            <p:cNvSpPr/>
            <p:nvPr/>
          </p:nvSpPr>
          <p:spPr>
            <a:xfrm flipH="1" rot="2039615">
              <a:off x="2808974" y="4710748"/>
              <a:ext cx="113075" cy="108375"/>
            </a:xfrm>
            <a:custGeom>
              <a:rect b="b" l="l" r="r" t="t"/>
              <a:pathLst>
                <a:path extrusionOk="0" h="4335" w="4523">
                  <a:moveTo>
                    <a:pt x="2238" y="1"/>
                  </a:moveTo>
                  <a:cubicBezTo>
                    <a:pt x="1677" y="1"/>
                    <a:pt x="1152" y="227"/>
                    <a:pt x="746" y="633"/>
                  </a:cubicBezTo>
                  <a:cubicBezTo>
                    <a:pt x="60" y="1374"/>
                    <a:pt x="0" y="2633"/>
                    <a:pt x="572" y="3494"/>
                  </a:cubicBezTo>
                  <a:cubicBezTo>
                    <a:pt x="935" y="4054"/>
                    <a:pt x="1519" y="4335"/>
                    <a:pt x="2171" y="4335"/>
                  </a:cubicBezTo>
                  <a:cubicBezTo>
                    <a:pt x="2451" y="4335"/>
                    <a:pt x="2743" y="4283"/>
                    <a:pt x="3035" y="4180"/>
                  </a:cubicBezTo>
                  <a:cubicBezTo>
                    <a:pt x="4006" y="4006"/>
                    <a:pt x="4349" y="3320"/>
                    <a:pt x="4463" y="2464"/>
                  </a:cubicBezTo>
                  <a:cubicBezTo>
                    <a:pt x="4523" y="1548"/>
                    <a:pt x="4294" y="802"/>
                    <a:pt x="3433" y="344"/>
                  </a:cubicBezTo>
                  <a:cubicBezTo>
                    <a:pt x="3036" y="110"/>
                    <a:pt x="2628" y="1"/>
                    <a:pt x="2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ge3f4eb68f8_3_5931"/>
            <p:cNvSpPr/>
            <p:nvPr/>
          </p:nvSpPr>
          <p:spPr>
            <a:xfrm flipH="1" rot="2039615">
              <a:off x="3768589" y="4684890"/>
              <a:ext cx="200300" cy="154675"/>
            </a:xfrm>
            <a:custGeom>
              <a:rect b="b" l="l" r="r" t="t"/>
              <a:pathLst>
                <a:path extrusionOk="0" h="6187" w="8012">
                  <a:moveTo>
                    <a:pt x="3579" y="0"/>
                  </a:moveTo>
                  <a:cubicBezTo>
                    <a:pt x="2994" y="0"/>
                    <a:pt x="2440" y="116"/>
                    <a:pt x="2006" y="362"/>
                  </a:cubicBezTo>
                  <a:cubicBezTo>
                    <a:pt x="289" y="1218"/>
                    <a:pt x="1" y="3223"/>
                    <a:pt x="1488" y="4482"/>
                  </a:cubicBezTo>
                  <a:cubicBezTo>
                    <a:pt x="1946" y="4825"/>
                    <a:pt x="2463" y="5224"/>
                    <a:pt x="2976" y="5453"/>
                  </a:cubicBezTo>
                  <a:cubicBezTo>
                    <a:pt x="3526" y="5941"/>
                    <a:pt x="4191" y="6186"/>
                    <a:pt x="4848" y="6186"/>
                  </a:cubicBezTo>
                  <a:cubicBezTo>
                    <a:pt x="5421" y="6186"/>
                    <a:pt x="5989" y="6000"/>
                    <a:pt x="6469" y="5626"/>
                  </a:cubicBezTo>
                  <a:cubicBezTo>
                    <a:pt x="7613" y="4766"/>
                    <a:pt x="8011" y="3567"/>
                    <a:pt x="7439" y="2363"/>
                  </a:cubicBezTo>
                  <a:cubicBezTo>
                    <a:pt x="7439" y="2248"/>
                    <a:pt x="7439" y="2079"/>
                    <a:pt x="7270" y="1964"/>
                  </a:cubicBezTo>
                  <a:cubicBezTo>
                    <a:pt x="7210" y="1676"/>
                    <a:pt x="7041" y="1447"/>
                    <a:pt x="6812" y="1278"/>
                  </a:cubicBezTo>
                  <a:cubicBezTo>
                    <a:pt x="6083" y="472"/>
                    <a:pt x="4765" y="0"/>
                    <a:pt x="3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ge3f4eb68f8_3_5931"/>
            <p:cNvSpPr/>
            <p:nvPr/>
          </p:nvSpPr>
          <p:spPr>
            <a:xfrm flipH="1" rot="2039615">
              <a:off x="4853970" y="4931748"/>
              <a:ext cx="197450" cy="171125"/>
            </a:xfrm>
            <a:custGeom>
              <a:rect b="b" l="l" r="r" t="t"/>
              <a:pathLst>
                <a:path extrusionOk="0" h="6845" w="7898">
                  <a:moveTo>
                    <a:pt x="3390" y="0"/>
                  </a:moveTo>
                  <a:cubicBezTo>
                    <a:pt x="2631" y="0"/>
                    <a:pt x="1946" y="279"/>
                    <a:pt x="1315" y="910"/>
                  </a:cubicBezTo>
                  <a:cubicBezTo>
                    <a:pt x="573" y="1422"/>
                    <a:pt x="230" y="2169"/>
                    <a:pt x="170" y="3084"/>
                  </a:cubicBezTo>
                  <a:lnTo>
                    <a:pt x="170" y="3368"/>
                  </a:lnTo>
                  <a:cubicBezTo>
                    <a:pt x="1" y="4343"/>
                    <a:pt x="399" y="5144"/>
                    <a:pt x="1086" y="5771"/>
                  </a:cubicBezTo>
                  <a:cubicBezTo>
                    <a:pt x="1737" y="6484"/>
                    <a:pt x="2638" y="6845"/>
                    <a:pt x="3564" y="6845"/>
                  </a:cubicBezTo>
                  <a:cubicBezTo>
                    <a:pt x="4350" y="6845"/>
                    <a:pt x="5154" y="6585"/>
                    <a:pt x="5837" y="6059"/>
                  </a:cubicBezTo>
                  <a:cubicBezTo>
                    <a:pt x="6181" y="5945"/>
                    <a:pt x="6350" y="5657"/>
                    <a:pt x="6579" y="5428"/>
                  </a:cubicBezTo>
                  <a:cubicBezTo>
                    <a:pt x="7897" y="3427"/>
                    <a:pt x="6867" y="795"/>
                    <a:pt x="4464" y="164"/>
                  </a:cubicBezTo>
                  <a:cubicBezTo>
                    <a:pt x="4090" y="57"/>
                    <a:pt x="3732" y="0"/>
                    <a:pt x="3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ge3f4eb68f8_3_5931"/>
            <p:cNvSpPr/>
            <p:nvPr/>
          </p:nvSpPr>
          <p:spPr>
            <a:xfrm flipH="1" rot="2039615">
              <a:off x="5397748" y="4764292"/>
              <a:ext cx="147425" cy="126600"/>
            </a:xfrm>
            <a:custGeom>
              <a:rect b="b" l="l" r="r" t="t"/>
              <a:pathLst>
                <a:path extrusionOk="0" h="5064" w="5897">
                  <a:moveTo>
                    <a:pt x="2747" y="1"/>
                  </a:moveTo>
                  <a:cubicBezTo>
                    <a:pt x="2747" y="60"/>
                    <a:pt x="2747" y="115"/>
                    <a:pt x="2692" y="115"/>
                  </a:cubicBezTo>
                  <a:cubicBezTo>
                    <a:pt x="1832" y="289"/>
                    <a:pt x="1205" y="747"/>
                    <a:pt x="747" y="1489"/>
                  </a:cubicBezTo>
                  <a:cubicBezTo>
                    <a:pt x="1" y="2578"/>
                    <a:pt x="175" y="3608"/>
                    <a:pt x="1205" y="4523"/>
                  </a:cubicBezTo>
                  <a:cubicBezTo>
                    <a:pt x="1319" y="4693"/>
                    <a:pt x="1489" y="4752"/>
                    <a:pt x="1663" y="4807"/>
                  </a:cubicBezTo>
                  <a:cubicBezTo>
                    <a:pt x="1992" y="4986"/>
                    <a:pt x="2311" y="5063"/>
                    <a:pt x="2624" y="5063"/>
                  </a:cubicBezTo>
                  <a:cubicBezTo>
                    <a:pt x="3014" y="5063"/>
                    <a:pt x="3396" y="4943"/>
                    <a:pt x="3777" y="4752"/>
                  </a:cubicBezTo>
                  <a:cubicBezTo>
                    <a:pt x="4350" y="4464"/>
                    <a:pt x="4807" y="4121"/>
                    <a:pt x="5265" y="3777"/>
                  </a:cubicBezTo>
                  <a:cubicBezTo>
                    <a:pt x="5608" y="3548"/>
                    <a:pt x="5668" y="3265"/>
                    <a:pt x="5723" y="2921"/>
                  </a:cubicBezTo>
                  <a:cubicBezTo>
                    <a:pt x="5837" y="2519"/>
                    <a:pt x="5897" y="2120"/>
                    <a:pt x="5668" y="1777"/>
                  </a:cubicBezTo>
                  <a:cubicBezTo>
                    <a:pt x="5494" y="1319"/>
                    <a:pt x="5325" y="916"/>
                    <a:pt x="4922" y="633"/>
                  </a:cubicBezTo>
                  <a:cubicBezTo>
                    <a:pt x="4752" y="289"/>
                    <a:pt x="4295" y="289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ge3f4eb68f8_3_5931"/>
            <p:cNvSpPr/>
            <p:nvPr/>
          </p:nvSpPr>
          <p:spPr>
            <a:xfrm flipH="1" rot="2039615">
              <a:off x="4437950" y="4951160"/>
              <a:ext cx="197425" cy="189250"/>
            </a:xfrm>
            <a:custGeom>
              <a:rect b="b" l="l" r="r" t="t"/>
              <a:pathLst>
                <a:path extrusionOk="0" h="7570" w="7897">
                  <a:moveTo>
                    <a:pt x="4033" y="1"/>
                  </a:moveTo>
                  <a:cubicBezTo>
                    <a:pt x="3816" y="1"/>
                    <a:pt x="3595" y="22"/>
                    <a:pt x="3374" y="64"/>
                  </a:cubicBezTo>
                  <a:cubicBezTo>
                    <a:pt x="3090" y="119"/>
                    <a:pt x="2802" y="119"/>
                    <a:pt x="2573" y="348"/>
                  </a:cubicBezTo>
                  <a:cubicBezTo>
                    <a:pt x="1085" y="920"/>
                    <a:pt x="229" y="2010"/>
                    <a:pt x="115" y="3552"/>
                  </a:cubicBezTo>
                  <a:cubicBezTo>
                    <a:pt x="0" y="5100"/>
                    <a:pt x="856" y="6184"/>
                    <a:pt x="2175" y="6986"/>
                  </a:cubicBezTo>
                  <a:cubicBezTo>
                    <a:pt x="2623" y="7386"/>
                    <a:pt x="3162" y="7569"/>
                    <a:pt x="3749" y="7569"/>
                  </a:cubicBezTo>
                  <a:cubicBezTo>
                    <a:pt x="3834" y="7569"/>
                    <a:pt x="3919" y="7565"/>
                    <a:pt x="4006" y="7558"/>
                  </a:cubicBezTo>
                  <a:cubicBezTo>
                    <a:pt x="5722" y="7503"/>
                    <a:pt x="7439" y="5901"/>
                    <a:pt x="7668" y="4070"/>
                  </a:cubicBezTo>
                  <a:cubicBezTo>
                    <a:pt x="7896" y="3667"/>
                    <a:pt x="7723" y="3269"/>
                    <a:pt x="7553" y="2866"/>
                  </a:cubicBezTo>
                  <a:cubicBezTo>
                    <a:pt x="7553" y="2582"/>
                    <a:pt x="7439" y="2353"/>
                    <a:pt x="7265" y="2179"/>
                  </a:cubicBezTo>
                  <a:cubicBezTo>
                    <a:pt x="7036" y="1552"/>
                    <a:pt x="6638" y="1094"/>
                    <a:pt x="6065" y="806"/>
                  </a:cubicBezTo>
                  <a:cubicBezTo>
                    <a:pt x="6006" y="806"/>
                    <a:pt x="5951" y="751"/>
                    <a:pt x="5892" y="691"/>
                  </a:cubicBezTo>
                  <a:cubicBezTo>
                    <a:pt x="5370" y="216"/>
                    <a:pt x="4718" y="1"/>
                    <a:pt x="40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ge3f4eb68f8_3_5931"/>
            <p:cNvSpPr/>
            <p:nvPr/>
          </p:nvSpPr>
          <p:spPr>
            <a:xfrm flipH="1" rot="2039615">
              <a:off x="3339279" y="4921844"/>
              <a:ext cx="111600" cy="105800"/>
            </a:xfrm>
            <a:custGeom>
              <a:rect b="b" l="l" r="r" t="t"/>
              <a:pathLst>
                <a:path extrusionOk="0" h="4232" w="4464">
                  <a:moveTo>
                    <a:pt x="2271" y="1"/>
                  </a:moveTo>
                  <a:cubicBezTo>
                    <a:pt x="1898" y="1"/>
                    <a:pt x="1494" y="105"/>
                    <a:pt x="1085" y="326"/>
                  </a:cubicBezTo>
                  <a:cubicBezTo>
                    <a:pt x="344" y="614"/>
                    <a:pt x="170" y="1241"/>
                    <a:pt x="115" y="1928"/>
                  </a:cubicBezTo>
                  <a:cubicBezTo>
                    <a:pt x="55" y="2157"/>
                    <a:pt x="0" y="2445"/>
                    <a:pt x="170" y="2615"/>
                  </a:cubicBezTo>
                  <a:cubicBezTo>
                    <a:pt x="170" y="2958"/>
                    <a:pt x="284" y="3246"/>
                    <a:pt x="572" y="3475"/>
                  </a:cubicBezTo>
                  <a:cubicBezTo>
                    <a:pt x="627" y="3644"/>
                    <a:pt x="742" y="3818"/>
                    <a:pt x="971" y="3873"/>
                  </a:cubicBezTo>
                  <a:cubicBezTo>
                    <a:pt x="1255" y="4112"/>
                    <a:pt x="1581" y="4232"/>
                    <a:pt x="1945" y="4232"/>
                  </a:cubicBezTo>
                  <a:cubicBezTo>
                    <a:pt x="2020" y="4232"/>
                    <a:pt x="2096" y="4227"/>
                    <a:pt x="2175" y="4217"/>
                  </a:cubicBezTo>
                  <a:cubicBezTo>
                    <a:pt x="3662" y="4162"/>
                    <a:pt x="4463" y="3017"/>
                    <a:pt x="4061" y="1585"/>
                  </a:cubicBezTo>
                  <a:cubicBezTo>
                    <a:pt x="3861" y="582"/>
                    <a:pt x="3152" y="1"/>
                    <a:pt x="2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ge3f4eb68f8_3_5931"/>
            <p:cNvSpPr/>
            <p:nvPr/>
          </p:nvSpPr>
          <p:spPr>
            <a:xfrm flipH="1" rot="2039615">
              <a:off x="4265258" y="4632192"/>
              <a:ext cx="160250" cy="140825"/>
            </a:xfrm>
            <a:custGeom>
              <a:rect b="b" l="l" r="r" t="t"/>
              <a:pathLst>
                <a:path extrusionOk="0" h="5633" w="6410">
                  <a:moveTo>
                    <a:pt x="2876" y="1"/>
                  </a:moveTo>
                  <a:cubicBezTo>
                    <a:pt x="2311" y="1"/>
                    <a:pt x="1727" y="220"/>
                    <a:pt x="1200" y="647"/>
                  </a:cubicBezTo>
                  <a:cubicBezTo>
                    <a:pt x="344" y="1333"/>
                    <a:pt x="1" y="2478"/>
                    <a:pt x="285" y="3338"/>
                  </a:cubicBezTo>
                  <a:cubicBezTo>
                    <a:pt x="285" y="3567"/>
                    <a:pt x="344" y="3796"/>
                    <a:pt x="513" y="3911"/>
                  </a:cubicBezTo>
                  <a:cubicBezTo>
                    <a:pt x="1173" y="5005"/>
                    <a:pt x="2201" y="5632"/>
                    <a:pt x="3418" y="5632"/>
                  </a:cubicBezTo>
                  <a:cubicBezTo>
                    <a:pt x="3789" y="5632"/>
                    <a:pt x="4177" y="5574"/>
                    <a:pt x="4578" y="5453"/>
                  </a:cubicBezTo>
                  <a:cubicBezTo>
                    <a:pt x="5150" y="5339"/>
                    <a:pt x="5608" y="5110"/>
                    <a:pt x="5951" y="4597"/>
                  </a:cubicBezTo>
                  <a:cubicBezTo>
                    <a:pt x="6121" y="4423"/>
                    <a:pt x="6235" y="4254"/>
                    <a:pt x="6180" y="4025"/>
                  </a:cubicBezTo>
                  <a:cubicBezTo>
                    <a:pt x="6409" y="3622"/>
                    <a:pt x="6409" y="3164"/>
                    <a:pt x="6235" y="2766"/>
                  </a:cubicBezTo>
                  <a:cubicBezTo>
                    <a:pt x="5723" y="1791"/>
                    <a:pt x="5036" y="935"/>
                    <a:pt x="4061" y="363"/>
                  </a:cubicBezTo>
                  <a:cubicBezTo>
                    <a:pt x="3698" y="120"/>
                    <a:pt x="3292" y="1"/>
                    <a:pt x="28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ge3f4eb68f8_3_5931"/>
            <p:cNvSpPr/>
            <p:nvPr/>
          </p:nvSpPr>
          <p:spPr>
            <a:xfrm flipH="1" rot="2039615">
              <a:off x="4096208" y="4879364"/>
              <a:ext cx="194575" cy="148150"/>
            </a:xfrm>
            <a:custGeom>
              <a:rect b="b" l="l" r="r" t="t"/>
              <a:pathLst>
                <a:path extrusionOk="0" h="5926" w="7783">
                  <a:moveTo>
                    <a:pt x="5860" y="0"/>
                  </a:moveTo>
                  <a:cubicBezTo>
                    <a:pt x="5711" y="0"/>
                    <a:pt x="5551" y="22"/>
                    <a:pt x="5379" y="64"/>
                  </a:cubicBezTo>
                  <a:cubicBezTo>
                    <a:pt x="4404" y="123"/>
                    <a:pt x="3489" y="352"/>
                    <a:pt x="2573" y="696"/>
                  </a:cubicBezTo>
                  <a:cubicBezTo>
                    <a:pt x="2001" y="810"/>
                    <a:pt x="1429" y="865"/>
                    <a:pt x="1031" y="1323"/>
                  </a:cubicBezTo>
                  <a:cubicBezTo>
                    <a:pt x="344" y="1840"/>
                    <a:pt x="1" y="2467"/>
                    <a:pt x="56" y="3328"/>
                  </a:cubicBezTo>
                  <a:cubicBezTo>
                    <a:pt x="1" y="3611"/>
                    <a:pt x="1" y="3900"/>
                    <a:pt x="170" y="4129"/>
                  </a:cubicBezTo>
                  <a:cubicBezTo>
                    <a:pt x="170" y="4358"/>
                    <a:pt x="230" y="4527"/>
                    <a:pt x="459" y="4701"/>
                  </a:cubicBezTo>
                  <a:cubicBezTo>
                    <a:pt x="514" y="4701"/>
                    <a:pt x="514" y="4756"/>
                    <a:pt x="573" y="4815"/>
                  </a:cubicBezTo>
                  <a:cubicBezTo>
                    <a:pt x="628" y="4985"/>
                    <a:pt x="742" y="5159"/>
                    <a:pt x="971" y="5214"/>
                  </a:cubicBezTo>
                  <a:cubicBezTo>
                    <a:pt x="1145" y="5328"/>
                    <a:pt x="1260" y="5557"/>
                    <a:pt x="1544" y="5557"/>
                  </a:cubicBezTo>
                  <a:cubicBezTo>
                    <a:pt x="2000" y="5837"/>
                    <a:pt x="2498" y="5925"/>
                    <a:pt x="2999" y="5925"/>
                  </a:cubicBezTo>
                  <a:cubicBezTo>
                    <a:pt x="3317" y="5925"/>
                    <a:pt x="3636" y="5890"/>
                    <a:pt x="3947" y="5845"/>
                  </a:cubicBezTo>
                  <a:cubicBezTo>
                    <a:pt x="4235" y="5731"/>
                    <a:pt x="4519" y="5671"/>
                    <a:pt x="4807" y="5616"/>
                  </a:cubicBezTo>
                  <a:cubicBezTo>
                    <a:pt x="5608" y="5388"/>
                    <a:pt x="6350" y="4985"/>
                    <a:pt x="6638" y="4129"/>
                  </a:cubicBezTo>
                  <a:cubicBezTo>
                    <a:pt x="6922" y="3900"/>
                    <a:pt x="7096" y="3671"/>
                    <a:pt x="7151" y="3328"/>
                  </a:cubicBezTo>
                  <a:cubicBezTo>
                    <a:pt x="7494" y="2353"/>
                    <a:pt x="7783" y="1437"/>
                    <a:pt x="6922" y="581"/>
                  </a:cubicBezTo>
                  <a:cubicBezTo>
                    <a:pt x="6664" y="193"/>
                    <a:pt x="6311" y="0"/>
                    <a:pt x="58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5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ge3f4eb68f8_3_5964"/>
          <p:cNvGrpSpPr/>
          <p:nvPr/>
        </p:nvGrpSpPr>
        <p:grpSpPr>
          <a:xfrm>
            <a:off x="9838690" y="-330237"/>
            <a:ext cx="3948116" cy="1534153"/>
            <a:chOff x="3689463" y="-123837"/>
            <a:chExt cx="1480525" cy="575300"/>
          </a:xfrm>
        </p:grpSpPr>
        <p:sp>
          <p:nvSpPr>
            <p:cNvPr id="833" name="Google Shape;833;ge3f4eb68f8_3_5964"/>
            <p:cNvSpPr/>
            <p:nvPr/>
          </p:nvSpPr>
          <p:spPr>
            <a:xfrm>
              <a:off x="4968313" y="256738"/>
              <a:ext cx="201675" cy="194725"/>
            </a:xfrm>
            <a:custGeom>
              <a:rect b="b" l="l" r="r" t="t"/>
              <a:pathLst>
                <a:path extrusionOk="0" h="7789" w="8067">
                  <a:moveTo>
                    <a:pt x="3718" y="0"/>
                  </a:moveTo>
                  <a:cubicBezTo>
                    <a:pt x="3548" y="0"/>
                    <a:pt x="3205" y="60"/>
                    <a:pt x="2916" y="115"/>
                  </a:cubicBezTo>
                  <a:cubicBezTo>
                    <a:pt x="1259" y="632"/>
                    <a:pt x="1" y="2174"/>
                    <a:pt x="56" y="3777"/>
                  </a:cubicBezTo>
                  <a:cubicBezTo>
                    <a:pt x="56" y="5438"/>
                    <a:pt x="1543" y="7269"/>
                    <a:pt x="3319" y="7667"/>
                  </a:cubicBezTo>
                  <a:cubicBezTo>
                    <a:pt x="3665" y="7749"/>
                    <a:pt x="3996" y="7789"/>
                    <a:pt x="4309" y="7789"/>
                  </a:cubicBezTo>
                  <a:cubicBezTo>
                    <a:pt x="5762" y="7789"/>
                    <a:pt x="6843" y="6934"/>
                    <a:pt x="7265" y="5379"/>
                  </a:cubicBezTo>
                  <a:cubicBezTo>
                    <a:pt x="7325" y="5150"/>
                    <a:pt x="7380" y="4921"/>
                    <a:pt x="7494" y="4692"/>
                  </a:cubicBezTo>
                  <a:cubicBezTo>
                    <a:pt x="8066" y="2348"/>
                    <a:pt x="6235" y="0"/>
                    <a:pt x="3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ge3f4eb68f8_3_5964"/>
            <p:cNvSpPr/>
            <p:nvPr/>
          </p:nvSpPr>
          <p:spPr>
            <a:xfrm>
              <a:off x="3689463" y="183988"/>
              <a:ext cx="197450" cy="171125"/>
            </a:xfrm>
            <a:custGeom>
              <a:rect b="b" l="l" r="r" t="t"/>
              <a:pathLst>
                <a:path extrusionOk="0" h="6845" w="7898">
                  <a:moveTo>
                    <a:pt x="3390" y="0"/>
                  </a:moveTo>
                  <a:cubicBezTo>
                    <a:pt x="2631" y="0"/>
                    <a:pt x="1946" y="279"/>
                    <a:pt x="1315" y="910"/>
                  </a:cubicBezTo>
                  <a:cubicBezTo>
                    <a:pt x="573" y="1422"/>
                    <a:pt x="230" y="2169"/>
                    <a:pt x="170" y="3084"/>
                  </a:cubicBezTo>
                  <a:lnTo>
                    <a:pt x="170" y="3368"/>
                  </a:lnTo>
                  <a:cubicBezTo>
                    <a:pt x="1" y="4343"/>
                    <a:pt x="399" y="5144"/>
                    <a:pt x="1086" y="5771"/>
                  </a:cubicBezTo>
                  <a:cubicBezTo>
                    <a:pt x="1737" y="6484"/>
                    <a:pt x="2638" y="6845"/>
                    <a:pt x="3564" y="6845"/>
                  </a:cubicBezTo>
                  <a:cubicBezTo>
                    <a:pt x="4350" y="6845"/>
                    <a:pt x="5154" y="6585"/>
                    <a:pt x="5837" y="6059"/>
                  </a:cubicBezTo>
                  <a:cubicBezTo>
                    <a:pt x="6181" y="5945"/>
                    <a:pt x="6350" y="5657"/>
                    <a:pt x="6579" y="5428"/>
                  </a:cubicBezTo>
                  <a:cubicBezTo>
                    <a:pt x="7897" y="3427"/>
                    <a:pt x="6867" y="795"/>
                    <a:pt x="4464" y="164"/>
                  </a:cubicBezTo>
                  <a:cubicBezTo>
                    <a:pt x="4090" y="57"/>
                    <a:pt x="3732" y="0"/>
                    <a:pt x="3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ge3f4eb68f8_3_5964"/>
            <p:cNvSpPr/>
            <p:nvPr/>
          </p:nvSpPr>
          <p:spPr>
            <a:xfrm>
              <a:off x="4089888" y="-82312"/>
              <a:ext cx="147425" cy="126600"/>
            </a:xfrm>
            <a:custGeom>
              <a:rect b="b" l="l" r="r" t="t"/>
              <a:pathLst>
                <a:path extrusionOk="0" h="5064" w="5897">
                  <a:moveTo>
                    <a:pt x="2747" y="1"/>
                  </a:moveTo>
                  <a:cubicBezTo>
                    <a:pt x="2747" y="60"/>
                    <a:pt x="2747" y="115"/>
                    <a:pt x="2692" y="115"/>
                  </a:cubicBezTo>
                  <a:cubicBezTo>
                    <a:pt x="1832" y="289"/>
                    <a:pt x="1205" y="747"/>
                    <a:pt x="747" y="1489"/>
                  </a:cubicBezTo>
                  <a:cubicBezTo>
                    <a:pt x="1" y="2578"/>
                    <a:pt x="175" y="3608"/>
                    <a:pt x="1205" y="4523"/>
                  </a:cubicBezTo>
                  <a:cubicBezTo>
                    <a:pt x="1319" y="4693"/>
                    <a:pt x="1489" y="4752"/>
                    <a:pt x="1663" y="4807"/>
                  </a:cubicBezTo>
                  <a:cubicBezTo>
                    <a:pt x="1992" y="4986"/>
                    <a:pt x="2311" y="5063"/>
                    <a:pt x="2624" y="5063"/>
                  </a:cubicBezTo>
                  <a:cubicBezTo>
                    <a:pt x="3014" y="5063"/>
                    <a:pt x="3396" y="4943"/>
                    <a:pt x="3777" y="4752"/>
                  </a:cubicBezTo>
                  <a:cubicBezTo>
                    <a:pt x="4350" y="4464"/>
                    <a:pt x="4807" y="4121"/>
                    <a:pt x="5265" y="3777"/>
                  </a:cubicBezTo>
                  <a:cubicBezTo>
                    <a:pt x="5608" y="3548"/>
                    <a:pt x="5668" y="3265"/>
                    <a:pt x="5723" y="2921"/>
                  </a:cubicBezTo>
                  <a:cubicBezTo>
                    <a:pt x="5837" y="2519"/>
                    <a:pt x="5897" y="2120"/>
                    <a:pt x="5668" y="1777"/>
                  </a:cubicBezTo>
                  <a:cubicBezTo>
                    <a:pt x="5494" y="1319"/>
                    <a:pt x="5325" y="916"/>
                    <a:pt x="4922" y="633"/>
                  </a:cubicBezTo>
                  <a:cubicBezTo>
                    <a:pt x="4752" y="289"/>
                    <a:pt x="4295" y="289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ge3f4eb68f8_3_5964"/>
            <p:cNvSpPr/>
            <p:nvPr/>
          </p:nvSpPr>
          <p:spPr>
            <a:xfrm>
              <a:off x="4387538" y="277763"/>
              <a:ext cx="160250" cy="140825"/>
            </a:xfrm>
            <a:custGeom>
              <a:rect b="b" l="l" r="r" t="t"/>
              <a:pathLst>
                <a:path extrusionOk="0" h="5633" w="6410">
                  <a:moveTo>
                    <a:pt x="2876" y="1"/>
                  </a:moveTo>
                  <a:cubicBezTo>
                    <a:pt x="2311" y="1"/>
                    <a:pt x="1727" y="220"/>
                    <a:pt x="1200" y="647"/>
                  </a:cubicBezTo>
                  <a:cubicBezTo>
                    <a:pt x="344" y="1333"/>
                    <a:pt x="1" y="2478"/>
                    <a:pt x="285" y="3338"/>
                  </a:cubicBezTo>
                  <a:cubicBezTo>
                    <a:pt x="285" y="3567"/>
                    <a:pt x="344" y="3796"/>
                    <a:pt x="513" y="3911"/>
                  </a:cubicBezTo>
                  <a:cubicBezTo>
                    <a:pt x="1173" y="5005"/>
                    <a:pt x="2201" y="5632"/>
                    <a:pt x="3418" y="5632"/>
                  </a:cubicBezTo>
                  <a:cubicBezTo>
                    <a:pt x="3789" y="5632"/>
                    <a:pt x="4177" y="5574"/>
                    <a:pt x="4578" y="5453"/>
                  </a:cubicBezTo>
                  <a:cubicBezTo>
                    <a:pt x="5150" y="5339"/>
                    <a:pt x="5608" y="5110"/>
                    <a:pt x="5951" y="4597"/>
                  </a:cubicBezTo>
                  <a:cubicBezTo>
                    <a:pt x="6121" y="4423"/>
                    <a:pt x="6235" y="4254"/>
                    <a:pt x="6180" y="4025"/>
                  </a:cubicBezTo>
                  <a:cubicBezTo>
                    <a:pt x="6409" y="3622"/>
                    <a:pt x="6409" y="3164"/>
                    <a:pt x="6235" y="2766"/>
                  </a:cubicBezTo>
                  <a:cubicBezTo>
                    <a:pt x="5723" y="1791"/>
                    <a:pt x="5036" y="935"/>
                    <a:pt x="4061" y="363"/>
                  </a:cubicBezTo>
                  <a:cubicBezTo>
                    <a:pt x="3698" y="120"/>
                    <a:pt x="3292" y="1"/>
                    <a:pt x="28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ge3f4eb68f8_3_5964"/>
            <p:cNvSpPr/>
            <p:nvPr/>
          </p:nvSpPr>
          <p:spPr>
            <a:xfrm>
              <a:off x="4583463" y="-123837"/>
              <a:ext cx="113075" cy="104900"/>
            </a:xfrm>
            <a:custGeom>
              <a:rect b="b" l="l" r="r" t="t"/>
              <a:pathLst>
                <a:path extrusionOk="0" h="4196" w="4523">
                  <a:moveTo>
                    <a:pt x="2003" y="1"/>
                  </a:moveTo>
                  <a:cubicBezTo>
                    <a:pt x="1818" y="1"/>
                    <a:pt x="1629" y="39"/>
                    <a:pt x="1433" y="117"/>
                  </a:cubicBezTo>
                  <a:lnTo>
                    <a:pt x="1319" y="117"/>
                  </a:lnTo>
                  <a:cubicBezTo>
                    <a:pt x="403" y="406"/>
                    <a:pt x="60" y="978"/>
                    <a:pt x="0" y="1834"/>
                  </a:cubicBezTo>
                  <a:cubicBezTo>
                    <a:pt x="0" y="2749"/>
                    <a:pt x="518" y="3267"/>
                    <a:pt x="1319" y="3550"/>
                  </a:cubicBezTo>
                  <a:cubicBezTo>
                    <a:pt x="1662" y="3839"/>
                    <a:pt x="2120" y="4008"/>
                    <a:pt x="2578" y="4123"/>
                  </a:cubicBezTo>
                  <a:cubicBezTo>
                    <a:pt x="2755" y="4162"/>
                    <a:pt x="2940" y="4195"/>
                    <a:pt x="3120" y="4195"/>
                  </a:cubicBezTo>
                  <a:cubicBezTo>
                    <a:pt x="3459" y="4195"/>
                    <a:pt x="3781" y="4078"/>
                    <a:pt x="4006" y="3665"/>
                  </a:cubicBezTo>
                  <a:cubicBezTo>
                    <a:pt x="4523" y="2978"/>
                    <a:pt x="4180" y="2351"/>
                    <a:pt x="3836" y="1719"/>
                  </a:cubicBezTo>
                  <a:cubicBezTo>
                    <a:pt x="3722" y="1207"/>
                    <a:pt x="3493" y="749"/>
                    <a:pt x="3035" y="406"/>
                  </a:cubicBezTo>
                  <a:cubicBezTo>
                    <a:pt x="2695" y="141"/>
                    <a:pt x="2357" y="1"/>
                    <a:pt x="2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ge3f4eb68f8_3_5964"/>
          <p:cNvGrpSpPr/>
          <p:nvPr/>
        </p:nvGrpSpPr>
        <p:grpSpPr>
          <a:xfrm>
            <a:off x="-1516748" y="9340415"/>
            <a:ext cx="7070470" cy="5392513"/>
            <a:chOff x="-568773" y="3502612"/>
            <a:chExt cx="2651393" cy="2022167"/>
          </a:xfrm>
        </p:grpSpPr>
        <p:sp>
          <p:nvSpPr>
            <p:cNvPr id="839" name="Google Shape;839;ge3f4eb68f8_3_5964"/>
            <p:cNvSpPr/>
            <p:nvPr/>
          </p:nvSpPr>
          <p:spPr>
            <a:xfrm rot="6300183">
              <a:off x="153696" y="3203549"/>
              <a:ext cx="1222648" cy="2400521"/>
            </a:xfrm>
            <a:custGeom>
              <a:rect b="b" l="l" r="r" t="t"/>
              <a:pathLst>
                <a:path extrusionOk="0" h="104705" w="53329">
                  <a:moveTo>
                    <a:pt x="44517" y="0"/>
                  </a:moveTo>
                  <a:cubicBezTo>
                    <a:pt x="43945" y="174"/>
                    <a:pt x="43318" y="114"/>
                    <a:pt x="42686" y="174"/>
                  </a:cubicBezTo>
                  <a:cubicBezTo>
                    <a:pt x="40626" y="343"/>
                    <a:pt x="38566" y="632"/>
                    <a:pt x="36566" y="1144"/>
                  </a:cubicBezTo>
                  <a:cubicBezTo>
                    <a:pt x="31357" y="2348"/>
                    <a:pt x="26495" y="4294"/>
                    <a:pt x="21918" y="6926"/>
                  </a:cubicBezTo>
                  <a:cubicBezTo>
                    <a:pt x="16654" y="9842"/>
                    <a:pt x="11962" y="13504"/>
                    <a:pt x="8011" y="18026"/>
                  </a:cubicBezTo>
                  <a:cubicBezTo>
                    <a:pt x="5379" y="21057"/>
                    <a:pt x="3264" y="24435"/>
                    <a:pt x="1891" y="28211"/>
                  </a:cubicBezTo>
                  <a:cubicBezTo>
                    <a:pt x="458" y="32043"/>
                    <a:pt x="1" y="36048"/>
                    <a:pt x="687" y="40113"/>
                  </a:cubicBezTo>
                  <a:cubicBezTo>
                    <a:pt x="1205" y="43088"/>
                    <a:pt x="1717" y="46004"/>
                    <a:pt x="2006" y="48980"/>
                  </a:cubicBezTo>
                  <a:cubicBezTo>
                    <a:pt x="2349" y="51955"/>
                    <a:pt x="2518" y="54930"/>
                    <a:pt x="2578" y="57906"/>
                  </a:cubicBezTo>
                  <a:cubicBezTo>
                    <a:pt x="2633" y="60025"/>
                    <a:pt x="2692" y="62140"/>
                    <a:pt x="2692" y="64259"/>
                  </a:cubicBezTo>
                  <a:cubicBezTo>
                    <a:pt x="2692" y="69523"/>
                    <a:pt x="2578" y="74788"/>
                    <a:pt x="2747" y="80107"/>
                  </a:cubicBezTo>
                  <a:cubicBezTo>
                    <a:pt x="2807" y="82341"/>
                    <a:pt x="2976" y="84629"/>
                    <a:pt x="3205" y="86859"/>
                  </a:cubicBezTo>
                  <a:cubicBezTo>
                    <a:pt x="3548" y="89665"/>
                    <a:pt x="4065" y="92352"/>
                    <a:pt x="5036" y="94984"/>
                  </a:cubicBezTo>
                  <a:cubicBezTo>
                    <a:pt x="6066" y="97730"/>
                    <a:pt x="7499" y="100133"/>
                    <a:pt x="9787" y="102079"/>
                  </a:cubicBezTo>
                  <a:cubicBezTo>
                    <a:pt x="11046" y="103168"/>
                    <a:pt x="12474" y="103969"/>
                    <a:pt x="14022" y="104596"/>
                  </a:cubicBezTo>
                  <a:cubicBezTo>
                    <a:pt x="14101" y="104638"/>
                    <a:pt x="14180" y="104705"/>
                    <a:pt x="14259" y="104705"/>
                  </a:cubicBezTo>
                  <a:cubicBezTo>
                    <a:pt x="14294" y="104705"/>
                    <a:pt x="14329" y="104691"/>
                    <a:pt x="14365" y="104656"/>
                  </a:cubicBezTo>
                  <a:cubicBezTo>
                    <a:pt x="14594" y="104427"/>
                    <a:pt x="14708" y="104084"/>
                    <a:pt x="14708" y="103795"/>
                  </a:cubicBezTo>
                  <a:cubicBezTo>
                    <a:pt x="14763" y="103567"/>
                    <a:pt x="14479" y="103567"/>
                    <a:pt x="14305" y="103452"/>
                  </a:cubicBezTo>
                  <a:cubicBezTo>
                    <a:pt x="11504" y="102308"/>
                    <a:pt x="9270" y="100422"/>
                    <a:pt x="7668" y="97845"/>
                  </a:cubicBezTo>
                  <a:cubicBezTo>
                    <a:pt x="6295" y="95615"/>
                    <a:pt x="5494" y="93153"/>
                    <a:pt x="4981" y="90635"/>
                  </a:cubicBezTo>
                  <a:cubicBezTo>
                    <a:pt x="4120" y="86575"/>
                    <a:pt x="3951" y="82455"/>
                    <a:pt x="3837" y="78335"/>
                  </a:cubicBezTo>
                  <a:cubicBezTo>
                    <a:pt x="3777" y="75873"/>
                    <a:pt x="3837" y="73355"/>
                    <a:pt x="3837" y="70897"/>
                  </a:cubicBezTo>
                  <a:cubicBezTo>
                    <a:pt x="3837" y="66145"/>
                    <a:pt x="3892" y="61398"/>
                    <a:pt x="3722" y="56647"/>
                  </a:cubicBezTo>
                  <a:cubicBezTo>
                    <a:pt x="3608" y="54074"/>
                    <a:pt x="3434" y="51442"/>
                    <a:pt x="3150" y="48810"/>
                  </a:cubicBezTo>
                  <a:cubicBezTo>
                    <a:pt x="2921" y="46119"/>
                    <a:pt x="2518" y="43372"/>
                    <a:pt x="1946" y="40740"/>
                  </a:cubicBezTo>
                  <a:cubicBezTo>
                    <a:pt x="1548" y="38566"/>
                    <a:pt x="1433" y="36391"/>
                    <a:pt x="1662" y="34217"/>
                  </a:cubicBezTo>
                  <a:cubicBezTo>
                    <a:pt x="2006" y="30614"/>
                    <a:pt x="3205" y="27296"/>
                    <a:pt x="5036" y="24206"/>
                  </a:cubicBezTo>
                  <a:cubicBezTo>
                    <a:pt x="7499" y="19972"/>
                    <a:pt x="10758" y="16424"/>
                    <a:pt x="14594" y="13334"/>
                  </a:cubicBezTo>
                  <a:cubicBezTo>
                    <a:pt x="18082" y="10414"/>
                    <a:pt x="21858" y="8070"/>
                    <a:pt x="25978" y="6125"/>
                  </a:cubicBezTo>
                  <a:cubicBezTo>
                    <a:pt x="29068" y="4637"/>
                    <a:pt x="32332" y="3378"/>
                    <a:pt x="35705" y="2518"/>
                  </a:cubicBezTo>
                  <a:cubicBezTo>
                    <a:pt x="38054" y="1891"/>
                    <a:pt x="40512" y="1488"/>
                    <a:pt x="42974" y="1318"/>
                  </a:cubicBezTo>
                  <a:cubicBezTo>
                    <a:pt x="43803" y="1261"/>
                    <a:pt x="44646" y="1232"/>
                    <a:pt x="45497" y="1232"/>
                  </a:cubicBezTo>
                  <a:cubicBezTo>
                    <a:pt x="46348" y="1232"/>
                    <a:pt x="47206" y="1261"/>
                    <a:pt x="48065" y="1318"/>
                  </a:cubicBezTo>
                  <a:cubicBezTo>
                    <a:pt x="49612" y="1488"/>
                    <a:pt x="51154" y="1831"/>
                    <a:pt x="52642" y="2348"/>
                  </a:cubicBezTo>
                  <a:cubicBezTo>
                    <a:pt x="52696" y="2361"/>
                    <a:pt x="52743" y="2368"/>
                    <a:pt x="52785" y="2368"/>
                  </a:cubicBezTo>
                  <a:cubicBezTo>
                    <a:pt x="52921" y="2368"/>
                    <a:pt x="52999" y="2295"/>
                    <a:pt x="53045" y="2119"/>
                  </a:cubicBezTo>
                  <a:cubicBezTo>
                    <a:pt x="53100" y="2005"/>
                    <a:pt x="53159" y="1945"/>
                    <a:pt x="53159" y="1831"/>
                  </a:cubicBezTo>
                  <a:cubicBezTo>
                    <a:pt x="53329" y="1373"/>
                    <a:pt x="53329" y="1373"/>
                    <a:pt x="52871" y="1204"/>
                  </a:cubicBezTo>
                  <a:cubicBezTo>
                    <a:pt x="51214" y="632"/>
                    <a:pt x="49552" y="343"/>
                    <a:pt x="47836" y="174"/>
                  </a:cubicBezTo>
                  <a:cubicBezTo>
                    <a:pt x="47209" y="114"/>
                    <a:pt x="46577" y="174"/>
                    <a:pt x="45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ge3f4eb68f8_3_5964"/>
            <p:cNvSpPr/>
            <p:nvPr/>
          </p:nvSpPr>
          <p:spPr>
            <a:xfrm rot="6300183">
              <a:off x="63709" y="3407906"/>
              <a:ext cx="1176681" cy="2212455"/>
            </a:xfrm>
            <a:custGeom>
              <a:rect b="b" l="l" r="r" t="t"/>
              <a:pathLst>
                <a:path extrusionOk="0" h="96502" w="51324">
                  <a:moveTo>
                    <a:pt x="43557" y="0"/>
                  </a:moveTo>
                  <a:cubicBezTo>
                    <a:pt x="42004" y="0"/>
                    <a:pt x="40450" y="127"/>
                    <a:pt x="38909" y="340"/>
                  </a:cubicBezTo>
                  <a:cubicBezTo>
                    <a:pt x="33815" y="1141"/>
                    <a:pt x="29008" y="2798"/>
                    <a:pt x="24431" y="5087"/>
                  </a:cubicBezTo>
                  <a:cubicBezTo>
                    <a:pt x="21629" y="6405"/>
                    <a:pt x="18997" y="8007"/>
                    <a:pt x="16479" y="9779"/>
                  </a:cubicBezTo>
                  <a:cubicBezTo>
                    <a:pt x="12644" y="12470"/>
                    <a:pt x="9155" y="15560"/>
                    <a:pt x="6180" y="19222"/>
                  </a:cubicBezTo>
                  <a:cubicBezTo>
                    <a:pt x="3832" y="22197"/>
                    <a:pt x="1886" y="25457"/>
                    <a:pt x="856" y="29119"/>
                  </a:cubicBezTo>
                  <a:cubicBezTo>
                    <a:pt x="229" y="31407"/>
                    <a:pt x="0" y="33696"/>
                    <a:pt x="344" y="35985"/>
                  </a:cubicBezTo>
                  <a:cubicBezTo>
                    <a:pt x="687" y="38274"/>
                    <a:pt x="1030" y="40562"/>
                    <a:pt x="1259" y="42851"/>
                  </a:cubicBezTo>
                  <a:cubicBezTo>
                    <a:pt x="1603" y="45827"/>
                    <a:pt x="1717" y="48802"/>
                    <a:pt x="1772" y="51777"/>
                  </a:cubicBezTo>
                  <a:cubicBezTo>
                    <a:pt x="1831" y="53668"/>
                    <a:pt x="1772" y="55613"/>
                    <a:pt x="1717" y="57499"/>
                  </a:cubicBezTo>
                  <a:cubicBezTo>
                    <a:pt x="1657" y="59559"/>
                    <a:pt x="1603" y="61564"/>
                    <a:pt x="1603" y="63624"/>
                  </a:cubicBezTo>
                  <a:cubicBezTo>
                    <a:pt x="1543" y="65684"/>
                    <a:pt x="1429" y="67799"/>
                    <a:pt x="1488" y="69689"/>
                  </a:cubicBezTo>
                  <a:cubicBezTo>
                    <a:pt x="1429" y="72720"/>
                    <a:pt x="1543" y="75581"/>
                    <a:pt x="1831" y="78387"/>
                  </a:cubicBezTo>
                  <a:cubicBezTo>
                    <a:pt x="2175" y="81188"/>
                    <a:pt x="2687" y="83880"/>
                    <a:pt x="3662" y="86512"/>
                  </a:cubicBezTo>
                  <a:cubicBezTo>
                    <a:pt x="5036" y="90229"/>
                    <a:pt x="7096" y="93433"/>
                    <a:pt x="9957" y="96124"/>
                  </a:cubicBezTo>
                  <a:cubicBezTo>
                    <a:pt x="10206" y="96374"/>
                    <a:pt x="10334" y="96502"/>
                    <a:pt x="10459" y="96502"/>
                  </a:cubicBezTo>
                  <a:cubicBezTo>
                    <a:pt x="10592" y="96502"/>
                    <a:pt x="10721" y="96359"/>
                    <a:pt x="10986" y="96065"/>
                  </a:cubicBezTo>
                  <a:cubicBezTo>
                    <a:pt x="11156" y="95896"/>
                    <a:pt x="11215" y="95781"/>
                    <a:pt x="10986" y="95607"/>
                  </a:cubicBezTo>
                  <a:lnTo>
                    <a:pt x="9783" y="94408"/>
                  </a:lnTo>
                  <a:cubicBezTo>
                    <a:pt x="7210" y="91661"/>
                    <a:pt x="5434" y="88457"/>
                    <a:pt x="4290" y="84910"/>
                  </a:cubicBezTo>
                  <a:cubicBezTo>
                    <a:pt x="3145" y="81074"/>
                    <a:pt x="2747" y="77128"/>
                    <a:pt x="2633" y="73177"/>
                  </a:cubicBezTo>
                  <a:cubicBezTo>
                    <a:pt x="2573" y="69689"/>
                    <a:pt x="2633" y="66197"/>
                    <a:pt x="2747" y="62709"/>
                  </a:cubicBezTo>
                  <a:cubicBezTo>
                    <a:pt x="2861" y="60589"/>
                    <a:pt x="2916" y="58415"/>
                    <a:pt x="2916" y="56240"/>
                  </a:cubicBezTo>
                  <a:cubicBezTo>
                    <a:pt x="2916" y="54469"/>
                    <a:pt x="2916" y="52752"/>
                    <a:pt x="2861" y="50976"/>
                  </a:cubicBezTo>
                  <a:cubicBezTo>
                    <a:pt x="2802" y="48459"/>
                    <a:pt x="2687" y="46001"/>
                    <a:pt x="2459" y="43538"/>
                  </a:cubicBezTo>
                  <a:cubicBezTo>
                    <a:pt x="2289" y="41423"/>
                    <a:pt x="2060" y="39304"/>
                    <a:pt x="1657" y="37244"/>
                  </a:cubicBezTo>
                  <a:cubicBezTo>
                    <a:pt x="1314" y="35358"/>
                    <a:pt x="1200" y="33412"/>
                    <a:pt x="1543" y="31467"/>
                  </a:cubicBezTo>
                  <a:cubicBezTo>
                    <a:pt x="2001" y="28318"/>
                    <a:pt x="3260" y="25457"/>
                    <a:pt x="4976" y="22825"/>
                  </a:cubicBezTo>
                  <a:cubicBezTo>
                    <a:pt x="7096" y="19565"/>
                    <a:pt x="9728" y="16704"/>
                    <a:pt x="12644" y="14187"/>
                  </a:cubicBezTo>
                  <a:cubicBezTo>
                    <a:pt x="16251" y="11037"/>
                    <a:pt x="20196" y="8465"/>
                    <a:pt x="24431" y="6345"/>
                  </a:cubicBezTo>
                  <a:cubicBezTo>
                    <a:pt x="27122" y="4972"/>
                    <a:pt x="29924" y="3828"/>
                    <a:pt x="32785" y="2912"/>
                  </a:cubicBezTo>
                  <a:cubicBezTo>
                    <a:pt x="36287" y="1851"/>
                    <a:pt x="39841" y="1183"/>
                    <a:pt x="43486" y="1183"/>
                  </a:cubicBezTo>
                  <a:cubicBezTo>
                    <a:pt x="43771" y="1183"/>
                    <a:pt x="44056" y="1187"/>
                    <a:pt x="44343" y="1196"/>
                  </a:cubicBezTo>
                  <a:cubicBezTo>
                    <a:pt x="46403" y="1196"/>
                    <a:pt x="48408" y="1539"/>
                    <a:pt x="50353" y="2171"/>
                  </a:cubicBezTo>
                  <a:cubicBezTo>
                    <a:pt x="50555" y="2230"/>
                    <a:pt x="50685" y="2269"/>
                    <a:pt x="50780" y="2269"/>
                  </a:cubicBezTo>
                  <a:cubicBezTo>
                    <a:pt x="50954" y="2269"/>
                    <a:pt x="51006" y="2139"/>
                    <a:pt x="51154" y="1768"/>
                  </a:cubicBezTo>
                  <a:cubicBezTo>
                    <a:pt x="51323" y="1310"/>
                    <a:pt x="51323" y="1255"/>
                    <a:pt x="50866" y="1141"/>
                  </a:cubicBezTo>
                  <a:cubicBezTo>
                    <a:pt x="50239" y="912"/>
                    <a:pt x="49552" y="683"/>
                    <a:pt x="48920" y="569"/>
                  </a:cubicBezTo>
                  <a:cubicBezTo>
                    <a:pt x="47143" y="169"/>
                    <a:pt x="45350" y="0"/>
                    <a:pt x="43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ge3f4eb68f8_3_5964"/>
            <p:cNvSpPr/>
            <p:nvPr/>
          </p:nvSpPr>
          <p:spPr>
            <a:xfrm rot="6300183">
              <a:off x="28744" y="3732267"/>
              <a:ext cx="1191170" cy="1870689"/>
            </a:xfrm>
            <a:custGeom>
              <a:rect b="b" l="l" r="r" t="t"/>
              <a:pathLst>
                <a:path extrusionOk="0" h="81595" w="51956">
                  <a:moveTo>
                    <a:pt x="39455" y="0"/>
                  </a:moveTo>
                  <a:cubicBezTo>
                    <a:pt x="38988" y="0"/>
                    <a:pt x="38521" y="10"/>
                    <a:pt x="38054" y="29"/>
                  </a:cubicBezTo>
                  <a:cubicBezTo>
                    <a:pt x="36278" y="143"/>
                    <a:pt x="34506" y="317"/>
                    <a:pt x="32730" y="546"/>
                  </a:cubicBezTo>
                  <a:cubicBezTo>
                    <a:pt x="28441" y="1233"/>
                    <a:pt x="24321" y="2377"/>
                    <a:pt x="20316" y="4034"/>
                  </a:cubicBezTo>
                  <a:cubicBezTo>
                    <a:pt x="16823" y="5522"/>
                    <a:pt x="13450" y="7298"/>
                    <a:pt x="10415" y="9527"/>
                  </a:cubicBezTo>
                  <a:cubicBezTo>
                    <a:pt x="7613" y="11587"/>
                    <a:pt x="5096" y="13935"/>
                    <a:pt x="3205" y="16851"/>
                  </a:cubicBezTo>
                  <a:cubicBezTo>
                    <a:pt x="1090" y="20115"/>
                    <a:pt x="115" y="23662"/>
                    <a:pt x="747" y="27553"/>
                  </a:cubicBezTo>
                  <a:cubicBezTo>
                    <a:pt x="1145" y="30071"/>
                    <a:pt x="1260" y="32589"/>
                    <a:pt x="1319" y="35106"/>
                  </a:cubicBezTo>
                  <a:cubicBezTo>
                    <a:pt x="1434" y="39112"/>
                    <a:pt x="1205" y="43117"/>
                    <a:pt x="916" y="47063"/>
                  </a:cubicBezTo>
                  <a:cubicBezTo>
                    <a:pt x="747" y="49123"/>
                    <a:pt x="573" y="51128"/>
                    <a:pt x="404" y="53187"/>
                  </a:cubicBezTo>
                  <a:cubicBezTo>
                    <a:pt x="230" y="55705"/>
                    <a:pt x="60" y="58223"/>
                    <a:pt x="60" y="61198"/>
                  </a:cubicBezTo>
                  <a:cubicBezTo>
                    <a:pt x="1" y="63144"/>
                    <a:pt x="175" y="65487"/>
                    <a:pt x="573" y="67836"/>
                  </a:cubicBezTo>
                  <a:cubicBezTo>
                    <a:pt x="1434" y="72926"/>
                    <a:pt x="3663" y="77389"/>
                    <a:pt x="7210" y="81165"/>
                  </a:cubicBezTo>
                  <a:cubicBezTo>
                    <a:pt x="7497" y="81451"/>
                    <a:pt x="7597" y="81594"/>
                    <a:pt x="7705" y="81594"/>
                  </a:cubicBezTo>
                  <a:cubicBezTo>
                    <a:pt x="7812" y="81594"/>
                    <a:pt x="7927" y="81451"/>
                    <a:pt x="8240" y="81165"/>
                  </a:cubicBezTo>
                  <a:cubicBezTo>
                    <a:pt x="8414" y="80936"/>
                    <a:pt x="8414" y="80822"/>
                    <a:pt x="8240" y="80653"/>
                  </a:cubicBezTo>
                  <a:cubicBezTo>
                    <a:pt x="7897" y="80309"/>
                    <a:pt x="7613" y="80021"/>
                    <a:pt x="7325" y="79678"/>
                  </a:cubicBezTo>
                  <a:cubicBezTo>
                    <a:pt x="4693" y="76762"/>
                    <a:pt x="2976" y="73384"/>
                    <a:pt x="2006" y="69552"/>
                  </a:cubicBezTo>
                  <a:cubicBezTo>
                    <a:pt x="1548" y="67547"/>
                    <a:pt x="1260" y="65487"/>
                    <a:pt x="1145" y="63372"/>
                  </a:cubicBezTo>
                  <a:cubicBezTo>
                    <a:pt x="1090" y="61198"/>
                    <a:pt x="1090" y="59024"/>
                    <a:pt x="1205" y="56849"/>
                  </a:cubicBezTo>
                  <a:cubicBezTo>
                    <a:pt x="1319" y="54959"/>
                    <a:pt x="1489" y="53014"/>
                    <a:pt x="1663" y="51128"/>
                  </a:cubicBezTo>
                  <a:cubicBezTo>
                    <a:pt x="1777" y="49411"/>
                    <a:pt x="1891" y="47694"/>
                    <a:pt x="2061" y="45978"/>
                  </a:cubicBezTo>
                  <a:cubicBezTo>
                    <a:pt x="2235" y="43804"/>
                    <a:pt x="2349" y="41629"/>
                    <a:pt x="2404" y="39510"/>
                  </a:cubicBezTo>
                  <a:cubicBezTo>
                    <a:pt x="2464" y="37335"/>
                    <a:pt x="2464" y="35106"/>
                    <a:pt x="2349" y="32932"/>
                  </a:cubicBezTo>
                  <a:cubicBezTo>
                    <a:pt x="2290" y="31788"/>
                    <a:pt x="2175" y="30643"/>
                    <a:pt x="2061" y="29499"/>
                  </a:cubicBezTo>
                  <a:cubicBezTo>
                    <a:pt x="1946" y="28354"/>
                    <a:pt x="1717" y="27210"/>
                    <a:pt x="1663" y="26066"/>
                  </a:cubicBezTo>
                  <a:cubicBezTo>
                    <a:pt x="1489" y="23662"/>
                    <a:pt x="2006" y="21429"/>
                    <a:pt x="3091" y="19254"/>
                  </a:cubicBezTo>
                  <a:cubicBezTo>
                    <a:pt x="4409" y="16567"/>
                    <a:pt x="6354" y="14333"/>
                    <a:pt x="8584" y="12388"/>
                  </a:cubicBezTo>
                  <a:cubicBezTo>
                    <a:pt x="11216" y="10044"/>
                    <a:pt x="14136" y="8213"/>
                    <a:pt x="17226" y="6611"/>
                  </a:cubicBezTo>
                  <a:cubicBezTo>
                    <a:pt x="20316" y="5123"/>
                    <a:pt x="23461" y="3865"/>
                    <a:pt x="26724" y="2949"/>
                  </a:cubicBezTo>
                  <a:cubicBezTo>
                    <a:pt x="30615" y="1860"/>
                    <a:pt x="34561" y="1233"/>
                    <a:pt x="38566" y="1059"/>
                  </a:cubicBezTo>
                  <a:cubicBezTo>
                    <a:pt x="40169" y="1059"/>
                    <a:pt x="41771" y="1118"/>
                    <a:pt x="43318" y="1287"/>
                  </a:cubicBezTo>
                  <a:cubicBezTo>
                    <a:pt x="46064" y="1576"/>
                    <a:pt x="48696" y="2203"/>
                    <a:pt x="51155" y="3347"/>
                  </a:cubicBezTo>
                  <a:cubicBezTo>
                    <a:pt x="51247" y="3395"/>
                    <a:pt x="51338" y="3478"/>
                    <a:pt x="51402" y="3478"/>
                  </a:cubicBezTo>
                  <a:cubicBezTo>
                    <a:pt x="51417" y="3478"/>
                    <a:pt x="51431" y="3473"/>
                    <a:pt x="51443" y="3462"/>
                  </a:cubicBezTo>
                  <a:cubicBezTo>
                    <a:pt x="51672" y="3233"/>
                    <a:pt x="51786" y="2949"/>
                    <a:pt x="51901" y="2661"/>
                  </a:cubicBezTo>
                  <a:cubicBezTo>
                    <a:pt x="51956" y="2491"/>
                    <a:pt x="51727" y="2432"/>
                    <a:pt x="51557" y="2377"/>
                  </a:cubicBezTo>
                  <a:cubicBezTo>
                    <a:pt x="49896" y="1576"/>
                    <a:pt x="48179" y="1059"/>
                    <a:pt x="46408" y="715"/>
                  </a:cubicBezTo>
                  <a:cubicBezTo>
                    <a:pt x="44119" y="238"/>
                    <a:pt x="41789" y="0"/>
                    <a:pt x="3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ge3f4eb68f8_3_5964"/>
            <p:cNvSpPr/>
            <p:nvPr/>
          </p:nvSpPr>
          <p:spPr>
            <a:xfrm rot="6300183">
              <a:off x="510" y="3852630"/>
              <a:ext cx="1119066" cy="1797943"/>
            </a:xfrm>
            <a:custGeom>
              <a:rect b="b" l="l" r="r" t="t"/>
              <a:pathLst>
                <a:path extrusionOk="0" h="78422" w="48811">
                  <a:moveTo>
                    <a:pt x="38222" y="0"/>
                  </a:moveTo>
                  <a:cubicBezTo>
                    <a:pt x="37421" y="0"/>
                    <a:pt x="36680" y="0"/>
                    <a:pt x="35934" y="60"/>
                  </a:cubicBezTo>
                  <a:cubicBezTo>
                    <a:pt x="33018" y="229"/>
                    <a:pt x="30097" y="687"/>
                    <a:pt x="27236" y="1433"/>
                  </a:cubicBezTo>
                  <a:cubicBezTo>
                    <a:pt x="23176" y="2463"/>
                    <a:pt x="19226" y="3891"/>
                    <a:pt x="15449" y="5896"/>
                  </a:cubicBezTo>
                  <a:cubicBezTo>
                    <a:pt x="11673" y="7897"/>
                    <a:pt x="8185" y="10300"/>
                    <a:pt x="5209" y="13449"/>
                  </a:cubicBezTo>
                  <a:cubicBezTo>
                    <a:pt x="3493" y="15280"/>
                    <a:pt x="2060" y="17395"/>
                    <a:pt x="1145" y="19798"/>
                  </a:cubicBezTo>
                  <a:cubicBezTo>
                    <a:pt x="344" y="21858"/>
                    <a:pt x="0" y="24032"/>
                    <a:pt x="403" y="26266"/>
                  </a:cubicBezTo>
                  <a:cubicBezTo>
                    <a:pt x="632" y="27525"/>
                    <a:pt x="975" y="28784"/>
                    <a:pt x="1204" y="30043"/>
                  </a:cubicBezTo>
                  <a:cubicBezTo>
                    <a:pt x="2120" y="34391"/>
                    <a:pt x="2463" y="38740"/>
                    <a:pt x="2632" y="43144"/>
                  </a:cubicBezTo>
                  <a:cubicBezTo>
                    <a:pt x="2747" y="45432"/>
                    <a:pt x="2806" y="47666"/>
                    <a:pt x="2806" y="49895"/>
                  </a:cubicBezTo>
                  <a:cubicBezTo>
                    <a:pt x="2806" y="51900"/>
                    <a:pt x="2861" y="53901"/>
                    <a:pt x="2976" y="55906"/>
                  </a:cubicBezTo>
                  <a:cubicBezTo>
                    <a:pt x="3035" y="57851"/>
                    <a:pt x="3204" y="59797"/>
                    <a:pt x="3493" y="61683"/>
                  </a:cubicBezTo>
                  <a:cubicBezTo>
                    <a:pt x="3951" y="64489"/>
                    <a:pt x="4692" y="67235"/>
                    <a:pt x="5896" y="69808"/>
                  </a:cubicBezTo>
                  <a:cubicBezTo>
                    <a:pt x="7439" y="73071"/>
                    <a:pt x="9672" y="75818"/>
                    <a:pt x="12359" y="78221"/>
                  </a:cubicBezTo>
                  <a:cubicBezTo>
                    <a:pt x="12517" y="78351"/>
                    <a:pt x="12614" y="78421"/>
                    <a:pt x="12707" y="78421"/>
                  </a:cubicBezTo>
                  <a:cubicBezTo>
                    <a:pt x="12817" y="78421"/>
                    <a:pt x="12919" y="78323"/>
                    <a:pt x="13106" y="78107"/>
                  </a:cubicBezTo>
                  <a:cubicBezTo>
                    <a:pt x="13161" y="78047"/>
                    <a:pt x="13161" y="77992"/>
                    <a:pt x="13275" y="77933"/>
                  </a:cubicBezTo>
                  <a:cubicBezTo>
                    <a:pt x="13389" y="77763"/>
                    <a:pt x="13334" y="77649"/>
                    <a:pt x="13220" y="77534"/>
                  </a:cubicBezTo>
                  <a:cubicBezTo>
                    <a:pt x="12190" y="76733"/>
                    <a:pt x="11275" y="75758"/>
                    <a:pt x="10414" y="74788"/>
                  </a:cubicBezTo>
                  <a:cubicBezTo>
                    <a:pt x="8583" y="72728"/>
                    <a:pt x="7155" y="70380"/>
                    <a:pt x="6125" y="67807"/>
                  </a:cubicBezTo>
                  <a:cubicBezTo>
                    <a:pt x="5035" y="65001"/>
                    <a:pt x="4523" y="62026"/>
                    <a:pt x="4234" y="59050"/>
                  </a:cubicBezTo>
                  <a:cubicBezTo>
                    <a:pt x="3951" y="56418"/>
                    <a:pt x="3891" y="53786"/>
                    <a:pt x="3836" y="51154"/>
                  </a:cubicBezTo>
                  <a:cubicBezTo>
                    <a:pt x="3777" y="48522"/>
                    <a:pt x="3777" y="45950"/>
                    <a:pt x="3662" y="43317"/>
                  </a:cubicBezTo>
                  <a:cubicBezTo>
                    <a:pt x="3607" y="41258"/>
                    <a:pt x="3493" y="39253"/>
                    <a:pt x="3319" y="37193"/>
                  </a:cubicBezTo>
                  <a:cubicBezTo>
                    <a:pt x="2976" y="33874"/>
                    <a:pt x="2463" y="30615"/>
                    <a:pt x="1662" y="27411"/>
                  </a:cubicBezTo>
                  <a:cubicBezTo>
                    <a:pt x="1145" y="25351"/>
                    <a:pt x="1145" y="23346"/>
                    <a:pt x="1717" y="21345"/>
                  </a:cubicBezTo>
                  <a:cubicBezTo>
                    <a:pt x="2463" y="18599"/>
                    <a:pt x="3951" y="16310"/>
                    <a:pt x="5896" y="14250"/>
                  </a:cubicBezTo>
                  <a:cubicBezTo>
                    <a:pt x="8757" y="11101"/>
                    <a:pt x="12190" y="8757"/>
                    <a:pt x="15967" y="6812"/>
                  </a:cubicBezTo>
                  <a:cubicBezTo>
                    <a:pt x="19340" y="5036"/>
                    <a:pt x="22833" y="3662"/>
                    <a:pt x="26550" y="2692"/>
                  </a:cubicBezTo>
                  <a:cubicBezTo>
                    <a:pt x="30388" y="1675"/>
                    <a:pt x="34261" y="1032"/>
                    <a:pt x="38202" y="1032"/>
                  </a:cubicBezTo>
                  <a:cubicBezTo>
                    <a:pt x="39140" y="1032"/>
                    <a:pt x="40082" y="1068"/>
                    <a:pt x="41028" y="1145"/>
                  </a:cubicBezTo>
                  <a:cubicBezTo>
                    <a:pt x="43432" y="1374"/>
                    <a:pt x="45775" y="1776"/>
                    <a:pt x="48009" y="2632"/>
                  </a:cubicBezTo>
                  <a:cubicBezTo>
                    <a:pt x="48120" y="2688"/>
                    <a:pt x="48207" y="2715"/>
                    <a:pt x="48279" y="2715"/>
                  </a:cubicBezTo>
                  <a:cubicBezTo>
                    <a:pt x="48432" y="2715"/>
                    <a:pt x="48521" y="2599"/>
                    <a:pt x="48636" y="2404"/>
                  </a:cubicBezTo>
                  <a:cubicBezTo>
                    <a:pt x="48810" y="1831"/>
                    <a:pt x="48810" y="1831"/>
                    <a:pt x="48293" y="1662"/>
                  </a:cubicBezTo>
                  <a:cubicBezTo>
                    <a:pt x="48179" y="1602"/>
                    <a:pt x="48064" y="1548"/>
                    <a:pt x="48009" y="1548"/>
                  </a:cubicBezTo>
                  <a:cubicBezTo>
                    <a:pt x="44805" y="403"/>
                    <a:pt x="41541" y="0"/>
                    <a:pt x="38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ge3f4eb68f8_3_5964"/>
          <p:cNvSpPr/>
          <p:nvPr/>
        </p:nvSpPr>
        <p:spPr>
          <a:xfrm flipH="1" rot="-318339">
            <a:off x="1820099" y="56303"/>
            <a:ext cx="1559268" cy="3122193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e3f4eb68f8_3_5964"/>
          <p:cNvSpPr/>
          <p:nvPr/>
        </p:nvSpPr>
        <p:spPr>
          <a:xfrm flipH="1" rot="-2370656">
            <a:off x="415501" y="458044"/>
            <a:ext cx="1183616" cy="2370008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rgbClr val="DBE8B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5" name="Google Shape;845;ge3f4eb68f8_3_5964"/>
          <p:cNvGrpSpPr/>
          <p:nvPr/>
        </p:nvGrpSpPr>
        <p:grpSpPr>
          <a:xfrm>
            <a:off x="5553736" y="203203"/>
            <a:ext cx="2964237" cy="1589887"/>
            <a:chOff x="2082625" y="76200"/>
            <a:chExt cx="1111575" cy="596200"/>
          </a:xfrm>
        </p:grpSpPr>
        <p:sp>
          <p:nvSpPr>
            <p:cNvPr id="846" name="Google Shape;846;ge3f4eb68f8_3_5964"/>
            <p:cNvSpPr/>
            <p:nvPr/>
          </p:nvSpPr>
          <p:spPr>
            <a:xfrm rot="10800000">
              <a:off x="3115425" y="280425"/>
              <a:ext cx="78775" cy="78725"/>
            </a:xfrm>
            <a:custGeom>
              <a:rect b="b" l="l" r="r" t="t"/>
              <a:pathLst>
                <a:path extrusionOk="0" h="3149" w="3151">
                  <a:moveTo>
                    <a:pt x="1650" y="1"/>
                  </a:moveTo>
                  <a:cubicBezTo>
                    <a:pt x="1616" y="1"/>
                    <a:pt x="1582" y="2"/>
                    <a:pt x="1548" y="4"/>
                  </a:cubicBezTo>
                  <a:cubicBezTo>
                    <a:pt x="687" y="4"/>
                    <a:pt x="1" y="691"/>
                    <a:pt x="1" y="1547"/>
                  </a:cubicBezTo>
                  <a:cubicBezTo>
                    <a:pt x="1" y="2522"/>
                    <a:pt x="632" y="3149"/>
                    <a:pt x="1603" y="3149"/>
                  </a:cubicBezTo>
                  <a:cubicBezTo>
                    <a:pt x="2518" y="3149"/>
                    <a:pt x="3150" y="2522"/>
                    <a:pt x="3150" y="1606"/>
                  </a:cubicBezTo>
                  <a:cubicBezTo>
                    <a:pt x="3150" y="725"/>
                    <a:pt x="2514" y="1"/>
                    <a:pt x="1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e3f4eb68f8_3_5964"/>
            <p:cNvSpPr/>
            <p:nvPr/>
          </p:nvSpPr>
          <p:spPr>
            <a:xfrm rot="10800000">
              <a:off x="2082625" y="76200"/>
              <a:ext cx="197450" cy="171125"/>
            </a:xfrm>
            <a:custGeom>
              <a:rect b="b" l="l" r="r" t="t"/>
              <a:pathLst>
                <a:path extrusionOk="0" h="6845" w="7898">
                  <a:moveTo>
                    <a:pt x="3390" y="0"/>
                  </a:moveTo>
                  <a:cubicBezTo>
                    <a:pt x="2631" y="0"/>
                    <a:pt x="1946" y="279"/>
                    <a:pt x="1315" y="910"/>
                  </a:cubicBezTo>
                  <a:cubicBezTo>
                    <a:pt x="573" y="1422"/>
                    <a:pt x="230" y="2169"/>
                    <a:pt x="170" y="3084"/>
                  </a:cubicBezTo>
                  <a:lnTo>
                    <a:pt x="170" y="3368"/>
                  </a:lnTo>
                  <a:cubicBezTo>
                    <a:pt x="1" y="4343"/>
                    <a:pt x="399" y="5144"/>
                    <a:pt x="1086" y="5771"/>
                  </a:cubicBezTo>
                  <a:cubicBezTo>
                    <a:pt x="1737" y="6484"/>
                    <a:pt x="2638" y="6845"/>
                    <a:pt x="3564" y="6845"/>
                  </a:cubicBezTo>
                  <a:cubicBezTo>
                    <a:pt x="4350" y="6845"/>
                    <a:pt x="5154" y="6585"/>
                    <a:pt x="5837" y="6059"/>
                  </a:cubicBezTo>
                  <a:cubicBezTo>
                    <a:pt x="6181" y="5945"/>
                    <a:pt x="6350" y="5657"/>
                    <a:pt x="6579" y="5428"/>
                  </a:cubicBezTo>
                  <a:cubicBezTo>
                    <a:pt x="7897" y="3427"/>
                    <a:pt x="6867" y="795"/>
                    <a:pt x="4464" y="164"/>
                  </a:cubicBezTo>
                  <a:cubicBezTo>
                    <a:pt x="4090" y="57"/>
                    <a:pt x="3732" y="0"/>
                    <a:pt x="3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e3f4eb68f8_3_5964"/>
            <p:cNvSpPr/>
            <p:nvPr/>
          </p:nvSpPr>
          <p:spPr>
            <a:xfrm rot="10800000">
              <a:off x="2431675" y="545800"/>
              <a:ext cx="147425" cy="126600"/>
            </a:xfrm>
            <a:custGeom>
              <a:rect b="b" l="l" r="r" t="t"/>
              <a:pathLst>
                <a:path extrusionOk="0" h="5064" w="5897">
                  <a:moveTo>
                    <a:pt x="2747" y="1"/>
                  </a:moveTo>
                  <a:cubicBezTo>
                    <a:pt x="2747" y="60"/>
                    <a:pt x="2747" y="115"/>
                    <a:pt x="2692" y="115"/>
                  </a:cubicBezTo>
                  <a:cubicBezTo>
                    <a:pt x="1832" y="289"/>
                    <a:pt x="1205" y="747"/>
                    <a:pt x="747" y="1489"/>
                  </a:cubicBezTo>
                  <a:cubicBezTo>
                    <a:pt x="1" y="2578"/>
                    <a:pt x="175" y="3608"/>
                    <a:pt x="1205" y="4523"/>
                  </a:cubicBezTo>
                  <a:cubicBezTo>
                    <a:pt x="1319" y="4693"/>
                    <a:pt x="1489" y="4752"/>
                    <a:pt x="1663" y="4807"/>
                  </a:cubicBezTo>
                  <a:cubicBezTo>
                    <a:pt x="1992" y="4986"/>
                    <a:pt x="2311" y="5063"/>
                    <a:pt x="2624" y="5063"/>
                  </a:cubicBezTo>
                  <a:cubicBezTo>
                    <a:pt x="3014" y="5063"/>
                    <a:pt x="3396" y="4943"/>
                    <a:pt x="3777" y="4752"/>
                  </a:cubicBezTo>
                  <a:cubicBezTo>
                    <a:pt x="4350" y="4464"/>
                    <a:pt x="4807" y="4121"/>
                    <a:pt x="5265" y="3777"/>
                  </a:cubicBezTo>
                  <a:cubicBezTo>
                    <a:pt x="5608" y="3548"/>
                    <a:pt x="5668" y="3265"/>
                    <a:pt x="5723" y="2921"/>
                  </a:cubicBezTo>
                  <a:cubicBezTo>
                    <a:pt x="5837" y="2519"/>
                    <a:pt x="5897" y="2120"/>
                    <a:pt x="5668" y="1777"/>
                  </a:cubicBezTo>
                  <a:cubicBezTo>
                    <a:pt x="5494" y="1319"/>
                    <a:pt x="5325" y="916"/>
                    <a:pt x="4922" y="633"/>
                  </a:cubicBezTo>
                  <a:cubicBezTo>
                    <a:pt x="4752" y="289"/>
                    <a:pt x="4295" y="289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" name="Google Shape;849;ge3f4eb68f8_3_5964"/>
          <p:cNvGrpSpPr/>
          <p:nvPr/>
        </p:nvGrpSpPr>
        <p:grpSpPr>
          <a:xfrm>
            <a:off x="20304918" y="7741307"/>
            <a:ext cx="5944726" cy="7326878"/>
            <a:chOff x="7614249" y="2902954"/>
            <a:chExt cx="2229244" cy="2747545"/>
          </a:xfrm>
        </p:grpSpPr>
        <p:sp>
          <p:nvSpPr>
            <p:cNvPr id="850" name="Google Shape;850;ge3f4eb68f8_3_5964"/>
            <p:cNvSpPr/>
            <p:nvPr/>
          </p:nvSpPr>
          <p:spPr>
            <a:xfrm rot="-3801151">
              <a:off x="7351059" y="3777392"/>
              <a:ext cx="2572932" cy="998668"/>
            </a:xfrm>
            <a:custGeom>
              <a:rect b="b" l="l" r="r" t="t"/>
              <a:pathLst>
                <a:path extrusionOk="0" h="42841" w="110374">
                  <a:moveTo>
                    <a:pt x="66859" y="1"/>
                  </a:moveTo>
                  <a:cubicBezTo>
                    <a:pt x="64981" y="1"/>
                    <a:pt x="63130" y="160"/>
                    <a:pt x="61279" y="558"/>
                  </a:cubicBezTo>
                  <a:cubicBezTo>
                    <a:pt x="58249" y="1245"/>
                    <a:pt x="55503" y="2389"/>
                    <a:pt x="52985" y="4161"/>
                  </a:cubicBezTo>
                  <a:cubicBezTo>
                    <a:pt x="51323" y="5365"/>
                    <a:pt x="49607" y="6509"/>
                    <a:pt x="47835" y="7539"/>
                  </a:cubicBezTo>
                  <a:cubicBezTo>
                    <a:pt x="43715" y="10057"/>
                    <a:pt x="39367" y="12231"/>
                    <a:pt x="34959" y="14291"/>
                  </a:cubicBezTo>
                  <a:cubicBezTo>
                    <a:pt x="30839" y="16236"/>
                    <a:pt x="26664" y="18008"/>
                    <a:pt x="22544" y="19898"/>
                  </a:cubicBezTo>
                  <a:cubicBezTo>
                    <a:pt x="18480" y="21729"/>
                    <a:pt x="14534" y="23560"/>
                    <a:pt x="10757" y="25904"/>
                  </a:cubicBezTo>
                  <a:cubicBezTo>
                    <a:pt x="8066" y="27621"/>
                    <a:pt x="5548" y="29566"/>
                    <a:pt x="3488" y="32084"/>
                  </a:cubicBezTo>
                  <a:cubicBezTo>
                    <a:pt x="1602" y="34373"/>
                    <a:pt x="458" y="37005"/>
                    <a:pt x="115" y="39980"/>
                  </a:cubicBezTo>
                  <a:cubicBezTo>
                    <a:pt x="55" y="40497"/>
                    <a:pt x="115" y="41069"/>
                    <a:pt x="0" y="41582"/>
                  </a:cubicBezTo>
                  <a:lnTo>
                    <a:pt x="0" y="41811"/>
                  </a:lnTo>
                  <a:cubicBezTo>
                    <a:pt x="115" y="41985"/>
                    <a:pt x="55" y="42269"/>
                    <a:pt x="55" y="42443"/>
                  </a:cubicBezTo>
                  <a:cubicBezTo>
                    <a:pt x="55" y="42612"/>
                    <a:pt x="55" y="42727"/>
                    <a:pt x="229" y="42786"/>
                  </a:cubicBezTo>
                  <a:cubicBezTo>
                    <a:pt x="351" y="42822"/>
                    <a:pt x="465" y="42840"/>
                    <a:pt x="568" y="42840"/>
                  </a:cubicBezTo>
                  <a:cubicBezTo>
                    <a:pt x="953" y="42840"/>
                    <a:pt x="1200" y="42593"/>
                    <a:pt x="1200" y="42099"/>
                  </a:cubicBezTo>
                  <a:lnTo>
                    <a:pt x="1200" y="41582"/>
                  </a:lnTo>
                  <a:cubicBezTo>
                    <a:pt x="1200" y="39408"/>
                    <a:pt x="1717" y="37348"/>
                    <a:pt x="2687" y="35402"/>
                  </a:cubicBezTo>
                  <a:cubicBezTo>
                    <a:pt x="3891" y="33059"/>
                    <a:pt x="5722" y="31113"/>
                    <a:pt x="7782" y="29452"/>
                  </a:cubicBezTo>
                  <a:cubicBezTo>
                    <a:pt x="10414" y="27337"/>
                    <a:pt x="13330" y="25675"/>
                    <a:pt x="16365" y="24133"/>
                  </a:cubicBezTo>
                  <a:cubicBezTo>
                    <a:pt x="20141" y="22187"/>
                    <a:pt x="24032" y="20471"/>
                    <a:pt x="27864" y="18754"/>
                  </a:cubicBezTo>
                  <a:cubicBezTo>
                    <a:pt x="33471" y="16291"/>
                    <a:pt x="39023" y="13833"/>
                    <a:pt x="44402" y="10858"/>
                  </a:cubicBezTo>
                  <a:cubicBezTo>
                    <a:pt x="47377" y="9256"/>
                    <a:pt x="50353" y="7480"/>
                    <a:pt x="53099" y="5479"/>
                  </a:cubicBezTo>
                  <a:cubicBezTo>
                    <a:pt x="56761" y="2788"/>
                    <a:pt x="60822" y="1474"/>
                    <a:pt x="65344" y="1185"/>
                  </a:cubicBezTo>
                  <a:cubicBezTo>
                    <a:pt x="65783" y="1162"/>
                    <a:pt x="66223" y="1150"/>
                    <a:pt x="66666" y="1150"/>
                  </a:cubicBezTo>
                  <a:cubicBezTo>
                    <a:pt x="68358" y="1150"/>
                    <a:pt x="70073" y="1316"/>
                    <a:pt x="71753" y="1588"/>
                  </a:cubicBezTo>
                  <a:cubicBezTo>
                    <a:pt x="75470" y="2215"/>
                    <a:pt x="79017" y="3419"/>
                    <a:pt x="82395" y="4962"/>
                  </a:cubicBezTo>
                  <a:cubicBezTo>
                    <a:pt x="88689" y="7937"/>
                    <a:pt x="94237" y="12002"/>
                    <a:pt x="99103" y="17037"/>
                  </a:cubicBezTo>
                  <a:cubicBezTo>
                    <a:pt x="101218" y="19267"/>
                    <a:pt x="103164" y="21670"/>
                    <a:pt x="104825" y="24302"/>
                  </a:cubicBezTo>
                  <a:cubicBezTo>
                    <a:pt x="107000" y="27735"/>
                    <a:pt x="108657" y="31342"/>
                    <a:pt x="109114" y="35462"/>
                  </a:cubicBezTo>
                  <a:cubicBezTo>
                    <a:pt x="109174" y="36089"/>
                    <a:pt x="109229" y="36089"/>
                    <a:pt x="109915" y="36089"/>
                  </a:cubicBezTo>
                  <a:cubicBezTo>
                    <a:pt x="110204" y="36089"/>
                    <a:pt x="110373" y="35975"/>
                    <a:pt x="110318" y="35631"/>
                  </a:cubicBezTo>
                  <a:cubicBezTo>
                    <a:pt x="110204" y="35004"/>
                    <a:pt x="110144" y="34318"/>
                    <a:pt x="110030" y="33686"/>
                  </a:cubicBezTo>
                  <a:cubicBezTo>
                    <a:pt x="109403" y="30427"/>
                    <a:pt x="108084" y="27392"/>
                    <a:pt x="106368" y="24590"/>
                  </a:cubicBezTo>
                  <a:cubicBezTo>
                    <a:pt x="104024" y="20640"/>
                    <a:pt x="101104" y="17207"/>
                    <a:pt x="97785" y="14117"/>
                  </a:cubicBezTo>
                  <a:cubicBezTo>
                    <a:pt x="95098" y="11599"/>
                    <a:pt x="92178" y="9370"/>
                    <a:pt x="89088" y="7365"/>
                  </a:cubicBezTo>
                  <a:cubicBezTo>
                    <a:pt x="85655" y="5191"/>
                    <a:pt x="81993" y="3360"/>
                    <a:pt x="78161" y="2046"/>
                  </a:cubicBezTo>
                  <a:cubicBezTo>
                    <a:pt x="75012" y="957"/>
                    <a:pt x="71808" y="270"/>
                    <a:pt x="68548" y="41"/>
                  </a:cubicBezTo>
                  <a:cubicBezTo>
                    <a:pt x="67982" y="15"/>
                    <a:pt x="67419" y="1"/>
                    <a:pt x="66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ge3f4eb68f8_3_5964"/>
            <p:cNvSpPr/>
            <p:nvPr/>
          </p:nvSpPr>
          <p:spPr>
            <a:xfrm rot="-3801151">
              <a:off x="7531360" y="3939329"/>
              <a:ext cx="2418217" cy="861669"/>
            </a:xfrm>
            <a:custGeom>
              <a:rect b="b" l="l" r="r" t="t"/>
              <a:pathLst>
                <a:path extrusionOk="0" h="36964" w="103737">
                  <a:moveTo>
                    <a:pt x="60767" y="0"/>
                  </a:moveTo>
                  <a:cubicBezTo>
                    <a:pt x="60309" y="0"/>
                    <a:pt x="59394" y="55"/>
                    <a:pt x="58478" y="170"/>
                  </a:cubicBezTo>
                  <a:cubicBezTo>
                    <a:pt x="56016" y="458"/>
                    <a:pt x="53613" y="1145"/>
                    <a:pt x="51438" y="2459"/>
                  </a:cubicBezTo>
                  <a:cubicBezTo>
                    <a:pt x="49951" y="3374"/>
                    <a:pt x="48577" y="4349"/>
                    <a:pt x="47090" y="5265"/>
                  </a:cubicBezTo>
                  <a:cubicBezTo>
                    <a:pt x="42686" y="7952"/>
                    <a:pt x="38049" y="10126"/>
                    <a:pt x="33302" y="12186"/>
                  </a:cubicBezTo>
                  <a:cubicBezTo>
                    <a:pt x="29008" y="14076"/>
                    <a:pt x="24605" y="15793"/>
                    <a:pt x="20311" y="17679"/>
                  </a:cubicBezTo>
                  <a:cubicBezTo>
                    <a:pt x="16823" y="19226"/>
                    <a:pt x="13504" y="20943"/>
                    <a:pt x="10355" y="23117"/>
                  </a:cubicBezTo>
                  <a:cubicBezTo>
                    <a:pt x="7325" y="25232"/>
                    <a:pt x="4693" y="27809"/>
                    <a:pt x="2688" y="30954"/>
                  </a:cubicBezTo>
                  <a:cubicBezTo>
                    <a:pt x="1603" y="32670"/>
                    <a:pt x="742" y="34446"/>
                    <a:pt x="115" y="36392"/>
                  </a:cubicBezTo>
                  <a:cubicBezTo>
                    <a:pt x="56" y="36447"/>
                    <a:pt x="1" y="36621"/>
                    <a:pt x="115" y="36676"/>
                  </a:cubicBezTo>
                  <a:cubicBezTo>
                    <a:pt x="399" y="36850"/>
                    <a:pt x="687" y="36964"/>
                    <a:pt x="971" y="36964"/>
                  </a:cubicBezTo>
                  <a:cubicBezTo>
                    <a:pt x="1260" y="36904"/>
                    <a:pt x="1200" y="36621"/>
                    <a:pt x="1315" y="36447"/>
                  </a:cubicBezTo>
                  <a:cubicBezTo>
                    <a:pt x="2802" y="32158"/>
                    <a:pt x="5320" y="28610"/>
                    <a:pt x="8812" y="25749"/>
                  </a:cubicBezTo>
                  <a:cubicBezTo>
                    <a:pt x="11330" y="23630"/>
                    <a:pt x="14132" y="21973"/>
                    <a:pt x="17052" y="20485"/>
                  </a:cubicBezTo>
                  <a:cubicBezTo>
                    <a:pt x="21172" y="18425"/>
                    <a:pt x="25461" y="16708"/>
                    <a:pt x="29695" y="14992"/>
                  </a:cubicBezTo>
                  <a:cubicBezTo>
                    <a:pt x="33128" y="13504"/>
                    <a:pt x="36621" y="12016"/>
                    <a:pt x="39994" y="10355"/>
                  </a:cubicBezTo>
                  <a:cubicBezTo>
                    <a:pt x="43885" y="8469"/>
                    <a:pt x="47662" y="6349"/>
                    <a:pt x="51269" y="3891"/>
                  </a:cubicBezTo>
                  <a:cubicBezTo>
                    <a:pt x="52413" y="3145"/>
                    <a:pt x="53672" y="2518"/>
                    <a:pt x="54986" y="2115"/>
                  </a:cubicBezTo>
                  <a:cubicBezTo>
                    <a:pt x="56979" y="1439"/>
                    <a:pt x="59000" y="1179"/>
                    <a:pt x="61029" y="1179"/>
                  </a:cubicBezTo>
                  <a:cubicBezTo>
                    <a:pt x="61913" y="1179"/>
                    <a:pt x="62798" y="1228"/>
                    <a:pt x="63683" y="1314"/>
                  </a:cubicBezTo>
                  <a:cubicBezTo>
                    <a:pt x="66260" y="1543"/>
                    <a:pt x="68778" y="2115"/>
                    <a:pt x="71181" y="2916"/>
                  </a:cubicBezTo>
                  <a:cubicBezTo>
                    <a:pt x="74156" y="3946"/>
                    <a:pt x="77017" y="5265"/>
                    <a:pt x="79764" y="6752"/>
                  </a:cubicBezTo>
                  <a:cubicBezTo>
                    <a:pt x="84113" y="9210"/>
                    <a:pt x="88058" y="12131"/>
                    <a:pt x="91665" y="15564"/>
                  </a:cubicBezTo>
                  <a:cubicBezTo>
                    <a:pt x="93780" y="17564"/>
                    <a:pt x="95671" y="19739"/>
                    <a:pt x="97387" y="22087"/>
                  </a:cubicBezTo>
                  <a:cubicBezTo>
                    <a:pt x="99044" y="24431"/>
                    <a:pt x="100477" y="26948"/>
                    <a:pt x="101448" y="29695"/>
                  </a:cubicBezTo>
                  <a:cubicBezTo>
                    <a:pt x="102020" y="31297"/>
                    <a:pt x="102423" y="32899"/>
                    <a:pt x="102592" y="34616"/>
                  </a:cubicBezTo>
                  <a:cubicBezTo>
                    <a:pt x="102592" y="34790"/>
                    <a:pt x="102592" y="34959"/>
                    <a:pt x="102821" y="35019"/>
                  </a:cubicBezTo>
                  <a:cubicBezTo>
                    <a:pt x="102932" y="35037"/>
                    <a:pt x="103032" y="35047"/>
                    <a:pt x="103120" y="35047"/>
                  </a:cubicBezTo>
                  <a:cubicBezTo>
                    <a:pt x="103576" y="35047"/>
                    <a:pt x="103736" y="34793"/>
                    <a:pt x="103736" y="34217"/>
                  </a:cubicBezTo>
                  <a:cubicBezTo>
                    <a:pt x="103681" y="34217"/>
                    <a:pt x="103681" y="34158"/>
                    <a:pt x="103681" y="34103"/>
                  </a:cubicBezTo>
                  <a:cubicBezTo>
                    <a:pt x="103393" y="31640"/>
                    <a:pt x="102651" y="29297"/>
                    <a:pt x="101622" y="27008"/>
                  </a:cubicBezTo>
                  <a:cubicBezTo>
                    <a:pt x="99731" y="22943"/>
                    <a:pt x="97044" y="19455"/>
                    <a:pt x="93954" y="16251"/>
                  </a:cubicBezTo>
                  <a:cubicBezTo>
                    <a:pt x="92123" y="14305"/>
                    <a:pt x="90118" y="12529"/>
                    <a:pt x="87944" y="10872"/>
                  </a:cubicBezTo>
                  <a:cubicBezTo>
                    <a:pt x="82680" y="6752"/>
                    <a:pt x="76903" y="3489"/>
                    <a:pt x="70494" y="1543"/>
                  </a:cubicBezTo>
                  <a:cubicBezTo>
                    <a:pt x="67460" y="628"/>
                    <a:pt x="64370" y="55"/>
                    <a:pt x="60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ge3f4eb68f8_3_5964"/>
            <p:cNvSpPr/>
            <p:nvPr/>
          </p:nvSpPr>
          <p:spPr>
            <a:xfrm rot="-3801151">
              <a:off x="7851820" y="3942267"/>
              <a:ext cx="2108856" cy="905727"/>
            </a:xfrm>
            <a:custGeom>
              <a:rect b="b" l="l" r="r" t="t"/>
              <a:pathLst>
                <a:path extrusionOk="0" h="38854" w="90466">
                  <a:moveTo>
                    <a:pt x="54581" y="1"/>
                  </a:moveTo>
                  <a:cubicBezTo>
                    <a:pt x="54110" y="1"/>
                    <a:pt x="53636" y="20"/>
                    <a:pt x="53159" y="59"/>
                  </a:cubicBezTo>
                  <a:cubicBezTo>
                    <a:pt x="51040" y="288"/>
                    <a:pt x="49094" y="801"/>
                    <a:pt x="47323" y="1945"/>
                  </a:cubicBezTo>
                  <a:cubicBezTo>
                    <a:pt x="43601" y="4234"/>
                    <a:pt x="39710" y="6179"/>
                    <a:pt x="35705" y="7841"/>
                  </a:cubicBezTo>
                  <a:cubicBezTo>
                    <a:pt x="31301" y="9672"/>
                    <a:pt x="26838" y="11160"/>
                    <a:pt x="22316" y="12762"/>
                  </a:cubicBezTo>
                  <a:cubicBezTo>
                    <a:pt x="18997" y="13961"/>
                    <a:pt x="15678" y="15280"/>
                    <a:pt x="12534" y="16996"/>
                  </a:cubicBezTo>
                  <a:cubicBezTo>
                    <a:pt x="8812" y="18996"/>
                    <a:pt x="5608" y="21574"/>
                    <a:pt x="3150" y="25062"/>
                  </a:cubicBezTo>
                  <a:cubicBezTo>
                    <a:pt x="1946" y="26723"/>
                    <a:pt x="975" y="28554"/>
                    <a:pt x="174" y="30500"/>
                  </a:cubicBezTo>
                  <a:cubicBezTo>
                    <a:pt x="115" y="30614"/>
                    <a:pt x="0" y="30784"/>
                    <a:pt x="174" y="30843"/>
                  </a:cubicBezTo>
                  <a:cubicBezTo>
                    <a:pt x="372" y="30989"/>
                    <a:pt x="610" y="31139"/>
                    <a:pt x="857" y="31139"/>
                  </a:cubicBezTo>
                  <a:cubicBezTo>
                    <a:pt x="896" y="31139"/>
                    <a:pt x="936" y="31135"/>
                    <a:pt x="975" y="31127"/>
                  </a:cubicBezTo>
                  <a:cubicBezTo>
                    <a:pt x="1204" y="31127"/>
                    <a:pt x="1204" y="30843"/>
                    <a:pt x="1259" y="30669"/>
                  </a:cubicBezTo>
                  <a:cubicBezTo>
                    <a:pt x="2518" y="27639"/>
                    <a:pt x="4235" y="24947"/>
                    <a:pt x="6583" y="22604"/>
                  </a:cubicBezTo>
                  <a:cubicBezTo>
                    <a:pt x="8698" y="20484"/>
                    <a:pt x="11215" y="18827"/>
                    <a:pt x="13907" y="17454"/>
                  </a:cubicBezTo>
                  <a:cubicBezTo>
                    <a:pt x="17454" y="15678"/>
                    <a:pt x="21171" y="14304"/>
                    <a:pt x="24948" y="12991"/>
                  </a:cubicBezTo>
                  <a:cubicBezTo>
                    <a:pt x="28898" y="11558"/>
                    <a:pt x="32904" y="10185"/>
                    <a:pt x="36794" y="8583"/>
                  </a:cubicBezTo>
                  <a:cubicBezTo>
                    <a:pt x="40342" y="7040"/>
                    <a:pt x="43830" y="5323"/>
                    <a:pt x="47149" y="3264"/>
                  </a:cubicBezTo>
                  <a:cubicBezTo>
                    <a:pt x="49438" y="1831"/>
                    <a:pt x="51900" y="1089"/>
                    <a:pt x="54303" y="1089"/>
                  </a:cubicBezTo>
                  <a:cubicBezTo>
                    <a:pt x="55906" y="1089"/>
                    <a:pt x="57219" y="1259"/>
                    <a:pt x="58478" y="1547"/>
                  </a:cubicBezTo>
                  <a:cubicBezTo>
                    <a:pt x="62200" y="2348"/>
                    <a:pt x="65518" y="4005"/>
                    <a:pt x="68663" y="6065"/>
                  </a:cubicBezTo>
                  <a:cubicBezTo>
                    <a:pt x="72613" y="8697"/>
                    <a:pt x="76102" y="11846"/>
                    <a:pt x="79191" y="15449"/>
                  </a:cubicBezTo>
                  <a:cubicBezTo>
                    <a:pt x="82167" y="18882"/>
                    <a:pt x="84684" y="22658"/>
                    <a:pt x="86575" y="26838"/>
                  </a:cubicBezTo>
                  <a:cubicBezTo>
                    <a:pt x="88232" y="30500"/>
                    <a:pt x="89321" y="34276"/>
                    <a:pt x="89262" y="38337"/>
                  </a:cubicBezTo>
                  <a:cubicBezTo>
                    <a:pt x="89262" y="38794"/>
                    <a:pt x="89376" y="38854"/>
                    <a:pt x="90063" y="38854"/>
                  </a:cubicBezTo>
                  <a:cubicBezTo>
                    <a:pt x="90466" y="38854"/>
                    <a:pt x="90351" y="38565"/>
                    <a:pt x="90351" y="38396"/>
                  </a:cubicBezTo>
                  <a:cubicBezTo>
                    <a:pt x="90406" y="36336"/>
                    <a:pt x="90122" y="34331"/>
                    <a:pt x="89665" y="32386"/>
                  </a:cubicBezTo>
                  <a:cubicBezTo>
                    <a:pt x="88461" y="27694"/>
                    <a:pt x="86346" y="23519"/>
                    <a:pt x="83654" y="19569"/>
                  </a:cubicBezTo>
                  <a:cubicBezTo>
                    <a:pt x="80967" y="15563"/>
                    <a:pt x="77704" y="11961"/>
                    <a:pt x="74042" y="8811"/>
                  </a:cubicBezTo>
                  <a:cubicBezTo>
                    <a:pt x="70723" y="6010"/>
                    <a:pt x="67175" y="3607"/>
                    <a:pt x="63170" y="1945"/>
                  </a:cubicBezTo>
                  <a:cubicBezTo>
                    <a:pt x="60404" y="760"/>
                    <a:pt x="57553" y="1"/>
                    <a:pt x="54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ge3f4eb68f8_3_5964"/>
            <p:cNvSpPr/>
            <p:nvPr/>
          </p:nvSpPr>
          <p:spPr>
            <a:xfrm rot="-3801151">
              <a:off x="8035406" y="3992766"/>
              <a:ext cx="1975470" cy="844396"/>
            </a:xfrm>
            <a:custGeom>
              <a:rect b="b" l="l" r="r" t="t"/>
              <a:pathLst>
                <a:path extrusionOk="0" h="36223" w="84744">
                  <a:moveTo>
                    <a:pt x="49780" y="0"/>
                  </a:moveTo>
                  <a:cubicBezTo>
                    <a:pt x="49323" y="0"/>
                    <a:pt x="48865" y="60"/>
                    <a:pt x="48467" y="60"/>
                  </a:cubicBezTo>
                  <a:cubicBezTo>
                    <a:pt x="46064" y="289"/>
                    <a:pt x="43830" y="1030"/>
                    <a:pt x="41944" y="2463"/>
                  </a:cubicBezTo>
                  <a:cubicBezTo>
                    <a:pt x="40625" y="3493"/>
                    <a:pt x="39312" y="4463"/>
                    <a:pt x="37938" y="5379"/>
                  </a:cubicBezTo>
                  <a:cubicBezTo>
                    <a:pt x="33590" y="8299"/>
                    <a:pt x="28953" y="10643"/>
                    <a:pt x="24206" y="12877"/>
                  </a:cubicBezTo>
                  <a:cubicBezTo>
                    <a:pt x="20658" y="14479"/>
                    <a:pt x="17111" y="16081"/>
                    <a:pt x="13733" y="18027"/>
                  </a:cubicBezTo>
                  <a:cubicBezTo>
                    <a:pt x="10414" y="19913"/>
                    <a:pt x="7384" y="22146"/>
                    <a:pt x="4921" y="25062"/>
                  </a:cubicBezTo>
                  <a:cubicBezTo>
                    <a:pt x="2632" y="27809"/>
                    <a:pt x="1089" y="30899"/>
                    <a:pt x="60" y="34277"/>
                  </a:cubicBezTo>
                  <a:cubicBezTo>
                    <a:pt x="0" y="34620"/>
                    <a:pt x="60" y="34735"/>
                    <a:pt x="403" y="34790"/>
                  </a:cubicBezTo>
                  <a:cubicBezTo>
                    <a:pt x="517" y="34819"/>
                    <a:pt x="645" y="34891"/>
                    <a:pt x="767" y="34891"/>
                  </a:cubicBezTo>
                  <a:cubicBezTo>
                    <a:pt x="888" y="34891"/>
                    <a:pt x="1003" y="34819"/>
                    <a:pt x="1089" y="34561"/>
                  </a:cubicBezTo>
                  <a:cubicBezTo>
                    <a:pt x="1204" y="34048"/>
                    <a:pt x="1433" y="33476"/>
                    <a:pt x="1602" y="32904"/>
                  </a:cubicBezTo>
                  <a:cubicBezTo>
                    <a:pt x="3149" y="28724"/>
                    <a:pt x="5667" y="25177"/>
                    <a:pt x="9100" y="22375"/>
                  </a:cubicBezTo>
                  <a:cubicBezTo>
                    <a:pt x="12190" y="19858"/>
                    <a:pt x="15738" y="18027"/>
                    <a:pt x="19285" y="16310"/>
                  </a:cubicBezTo>
                  <a:cubicBezTo>
                    <a:pt x="23634" y="14191"/>
                    <a:pt x="28037" y="12305"/>
                    <a:pt x="32271" y="10016"/>
                  </a:cubicBezTo>
                  <a:cubicBezTo>
                    <a:pt x="35247" y="8354"/>
                    <a:pt x="38108" y="6583"/>
                    <a:pt x="40854" y="4578"/>
                  </a:cubicBezTo>
                  <a:cubicBezTo>
                    <a:pt x="41884" y="3777"/>
                    <a:pt x="42859" y="2921"/>
                    <a:pt x="44004" y="2349"/>
                  </a:cubicBezTo>
                  <a:cubicBezTo>
                    <a:pt x="45879" y="1411"/>
                    <a:pt x="47808" y="1032"/>
                    <a:pt x="49790" y="1032"/>
                  </a:cubicBezTo>
                  <a:cubicBezTo>
                    <a:pt x="50711" y="1032"/>
                    <a:pt x="51643" y="1114"/>
                    <a:pt x="52586" y="1259"/>
                  </a:cubicBezTo>
                  <a:cubicBezTo>
                    <a:pt x="55447" y="1776"/>
                    <a:pt x="58134" y="2861"/>
                    <a:pt x="60712" y="4235"/>
                  </a:cubicBezTo>
                  <a:cubicBezTo>
                    <a:pt x="64145" y="6066"/>
                    <a:pt x="67175" y="8414"/>
                    <a:pt x="69981" y="11046"/>
                  </a:cubicBezTo>
                  <a:cubicBezTo>
                    <a:pt x="71981" y="12932"/>
                    <a:pt x="73872" y="14937"/>
                    <a:pt x="75529" y="17111"/>
                  </a:cubicBezTo>
                  <a:cubicBezTo>
                    <a:pt x="78619" y="21117"/>
                    <a:pt x="81136" y="25351"/>
                    <a:pt x="82624" y="30212"/>
                  </a:cubicBezTo>
                  <a:cubicBezTo>
                    <a:pt x="83141" y="31988"/>
                    <a:pt x="83485" y="33819"/>
                    <a:pt x="83599" y="35650"/>
                  </a:cubicBezTo>
                  <a:cubicBezTo>
                    <a:pt x="83654" y="36222"/>
                    <a:pt x="83654" y="36222"/>
                    <a:pt x="84226" y="36222"/>
                  </a:cubicBezTo>
                  <a:lnTo>
                    <a:pt x="84341" y="36222"/>
                  </a:lnTo>
                  <a:cubicBezTo>
                    <a:pt x="84629" y="36222"/>
                    <a:pt x="84744" y="36048"/>
                    <a:pt x="84684" y="35765"/>
                  </a:cubicBezTo>
                  <a:cubicBezTo>
                    <a:pt x="84570" y="34391"/>
                    <a:pt x="84400" y="33018"/>
                    <a:pt x="84057" y="31645"/>
                  </a:cubicBezTo>
                  <a:cubicBezTo>
                    <a:pt x="83082" y="27466"/>
                    <a:pt x="81196" y="23575"/>
                    <a:pt x="78848" y="19972"/>
                  </a:cubicBezTo>
                  <a:cubicBezTo>
                    <a:pt x="76046" y="15678"/>
                    <a:pt x="72668" y="11902"/>
                    <a:pt x="68777" y="8583"/>
                  </a:cubicBezTo>
                  <a:cubicBezTo>
                    <a:pt x="65573" y="5896"/>
                    <a:pt x="62140" y="3548"/>
                    <a:pt x="58308" y="1946"/>
                  </a:cubicBezTo>
                  <a:cubicBezTo>
                    <a:pt x="55562" y="801"/>
                    <a:pt x="52756" y="60"/>
                    <a:pt x="49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ge3f4eb68f8_3_5964"/>
          <p:cNvGrpSpPr/>
          <p:nvPr/>
        </p:nvGrpSpPr>
        <p:grpSpPr>
          <a:xfrm>
            <a:off x="7435666" y="12265292"/>
            <a:ext cx="9055743" cy="1546691"/>
            <a:chOff x="2788340" y="4599427"/>
            <a:chExt cx="3395861" cy="580002"/>
          </a:xfrm>
        </p:grpSpPr>
        <p:sp>
          <p:nvSpPr>
            <p:cNvPr id="855" name="Google Shape;855;ge3f4eb68f8_3_5964"/>
            <p:cNvSpPr/>
            <p:nvPr/>
          </p:nvSpPr>
          <p:spPr>
            <a:xfrm flipH="1" rot="2039615">
              <a:off x="6061969" y="4901992"/>
              <a:ext cx="103025" cy="100200"/>
            </a:xfrm>
            <a:custGeom>
              <a:rect b="b" l="l" r="r" t="t"/>
              <a:pathLst>
                <a:path extrusionOk="0" h="4008" w="4121">
                  <a:moveTo>
                    <a:pt x="2518" y="0"/>
                  </a:moveTo>
                  <a:cubicBezTo>
                    <a:pt x="1085" y="0"/>
                    <a:pt x="0" y="801"/>
                    <a:pt x="0" y="1946"/>
                  </a:cubicBezTo>
                  <a:cubicBezTo>
                    <a:pt x="0" y="3204"/>
                    <a:pt x="742" y="4005"/>
                    <a:pt x="1946" y="4005"/>
                  </a:cubicBezTo>
                  <a:cubicBezTo>
                    <a:pt x="1982" y="4007"/>
                    <a:pt x="2018" y="4008"/>
                    <a:pt x="2053" y="4008"/>
                  </a:cubicBezTo>
                  <a:cubicBezTo>
                    <a:pt x="3303" y="4008"/>
                    <a:pt x="4062" y="2992"/>
                    <a:pt x="4120" y="1488"/>
                  </a:cubicBezTo>
                  <a:cubicBezTo>
                    <a:pt x="4120" y="572"/>
                    <a:pt x="3489" y="0"/>
                    <a:pt x="2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ge3f4eb68f8_3_5964"/>
            <p:cNvSpPr/>
            <p:nvPr/>
          </p:nvSpPr>
          <p:spPr>
            <a:xfrm flipH="1" rot="2039615">
              <a:off x="2808974" y="4710748"/>
              <a:ext cx="113075" cy="108375"/>
            </a:xfrm>
            <a:custGeom>
              <a:rect b="b" l="l" r="r" t="t"/>
              <a:pathLst>
                <a:path extrusionOk="0" h="4335" w="4523">
                  <a:moveTo>
                    <a:pt x="2238" y="1"/>
                  </a:moveTo>
                  <a:cubicBezTo>
                    <a:pt x="1677" y="1"/>
                    <a:pt x="1152" y="227"/>
                    <a:pt x="746" y="633"/>
                  </a:cubicBezTo>
                  <a:cubicBezTo>
                    <a:pt x="60" y="1374"/>
                    <a:pt x="0" y="2633"/>
                    <a:pt x="572" y="3494"/>
                  </a:cubicBezTo>
                  <a:cubicBezTo>
                    <a:pt x="935" y="4054"/>
                    <a:pt x="1519" y="4335"/>
                    <a:pt x="2171" y="4335"/>
                  </a:cubicBezTo>
                  <a:cubicBezTo>
                    <a:pt x="2451" y="4335"/>
                    <a:pt x="2743" y="4283"/>
                    <a:pt x="3035" y="4180"/>
                  </a:cubicBezTo>
                  <a:cubicBezTo>
                    <a:pt x="4006" y="4006"/>
                    <a:pt x="4349" y="3320"/>
                    <a:pt x="4463" y="2464"/>
                  </a:cubicBezTo>
                  <a:cubicBezTo>
                    <a:pt x="4523" y="1548"/>
                    <a:pt x="4294" y="802"/>
                    <a:pt x="3433" y="344"/>
                  </a:cubicBezTo>
                  <a:cubicBezTo>
                    <a:pt x="3036" y="110"/>
                    <a:pt x="2628" y="1"/>
                    <a:pt x="2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e3f4eb68f8_3_5964"/>
            <p:cNvSpPr/>
            <p:nvPr/>
          </p:nvSpPr>
          <p:spPr>
            <a:xfrm flipH="1" rot="2039615">
              <a:off x="3768589" y="4684890"/>
              <a:ext cx="200300" cy="154675"/>
            </a:xfrm>
            <a:custGeom>
              <a:rect b="b" l="l" r="r" t="t"/>
              <a:pathLst>
                <a:path extrusionOk="0" h="6187" w="8012">
                  <a:moveTo>
                    <a:pt x="3579" y="0"/>
                  </a:moveTo>
                  <a:cubicBezTo>
                    <a:pt x="2994" y="0"/>
                    <a:pt x="2440" y="116"/>
                    <a:pt x="2006" y="362"/>
                  </a:cubicBezTo>
                  <a:cubicBezTo>
                    <a:pt x="289" y="1218"/>
                    <a:pt x="1" y="3223"/>
                    <a:pt x="1488" y="4482"/>
                  </a:cubicBezTo>
                  <a:cubicBezTo>
                    <a:pt x="1946" y="4825"/>
                    <a:pt x="2463" y="5224"/>
                    <a:pt x="2976" y="5453"/>
                  </a:cubicBezTo>
                  <a:cubicBezTo>
                    <a:pt x="3526" y="5941"/>
                    <a:pt x="4191" y="6186"/>
                    <a:pt x="4848" y="6186"/>
                  </a:cubicBezTo>
                  <a:cubicBezTo>
                    <a:pt x="5421" y="6186"/>
                    <a:pt x="5989" y="6000"/>
                    <a:pt x="6469" y="5626"/>
                  </a:cubicBezTo>
                  <a:cubicBezTo>
                    <a:pt x="7613" y="4766"/>
                    <a:pt x="8011" y="3567"/>
                    <a:pt x="7439" y="2363"/>
                  </a:cubicBezTo>
                  <a:cubicBezTo>
                    <a:pt x="7439" y="2248"/>
                    <a:pt x="7439" y="2079"/>
                    <a:pt x="7270" y="1964"/>
                  </a:cubicBezTo>
                  <a:cubicBezTo>
                    <a:pt x="7210" y="1676"/>
                    <a:pt x="7041" y="1447"/>
                    <a:pt x="6812" y="1278"/>
                  </a:cubicBezTo>
                  <a:cubicBezTo>
                    <a:pt x="6083" y="472"/>
                    <a:pt x="4765" y="0"/>
                    <a:pt x="3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ge3f4eb68f8_3_5964"/>
            <p:cNvSpPr/>
            <p:nvPr/>
          </p:nvSpPr>
          <p:spPr>
            <a:xfrm flipH="1" rot="2039615">
              <a:off x="4853970" y="4931748"/>
              <a:ext cx="197450" cy="171125"/>
            </a:xfrm>
            <a:custGeom>
              <a:rect b="b" l="l" r="r" t="t"/>
              <a:pathLst>
                <a:path extrusionOk="0" h="6845" w="7898">
                  <a:moveTo>
                    <a:pt x="3390" y="0"/>
                  </a:moveTo>
                  <a:cubicBezTo>
                    <a:pt x="2631" y="0"/>
                    <a:pt x="1946" y="279"/>
                    <a:pt x="1315" y="910"/>
                  </a:cubicBezTo>
                  <a:cubicBezTo>
                    <a:pt x="573" y="1422"/>
                    <a:pt x="230" y="2169"/>
                    <a:pt x="170" y="3084"/>
                  </a:cubicBezTo>
                  <a:lnTo>
                    <a:pt x="170" y="3368"/>
                  </a:lnTo>
                  <a:cubicBezTo>
                    <a:pt x="1" y="4343"/>
                    <a:pt x="399" y="5144"/>
                    <a:pt x="1086" y="5771"/>
                  </a:cubicBezTo>
                  <a:cubicBezTo>
                    <a:pt x="1737" y="6484"/>
                    <a:pt x="2638" y="6845"/>
                    <a:pt x="3564" y="6845"/>
                  </a:cubicBezTo>
                  <a:cubicBezTo>
                    <a:pt x="4350" y="6845"/>
                    <a:pt x="5154" y="6585"/>
                    <a:pt x="5837" y="6059"/>
                  </a:cubicBezTo>
                  <a:cubicBezTo>
                    <a:pt x="6181" y="5945"/>
                    <a:pt x="6350" y="5657"/>
                    <a:pt x="6579" y="5428"/>
                  </a:cubicBezTo>
                  <a:cubicBezTo>
                    <a:pt x="7897" y="3427"/>
                    <a:pt x="6867" y="795"/>
                    <a:pt x="4464" y="164"/>
                  </a:cubicBezTo>
                  <a:cubicBezTo>
                    <a:pt x="4090" y="57"/>
                    <a:pt x="3732" y="0"/>
                    <a:pt x="3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ge3f4eb68f8_3_5964"/>
            <p:cNvSpPr/>
            <p:nvPr/>
          </p:nvSpPr>
          <p:spPr>
            <a:xfrm flipH="1" rot="2039615">
              <a:off x="5397748" y="4764292"/>
              <a:ext cx="147425" cy="126600"/>
            </a:xfrm>
            <a:custGeom>
              <a:rect b="b" l="l" r="r" t="t"/>
              <a:pathLst>
                <a:path extrusionOk="0" h="5064" w="5897">
                  <a:moveTo>
                    <a:pt x="2747" y="1"/>
                  </a:moveTo>
                  <a:cubicBezTo>
                    <a:pt x="2747" y="60"/>
                    <a:pt x="2747" y="115"/>
                    <a:pt x="2692" y="115"/>
                  </a:cubicBezTo>
                  <a:cubicBezTo>
                    <a:pt x="1832" y="289"/>
                    <a:pt x="1205" y="747"/>
                    <a:pt x="747" y="1489"/>
                  </a:cubicBezTo>
                  <a:cubicBezTo>
                    <a:pt x="1" y="2578"/>
                    <a:pt x="175" y="3608"/>
                    <a:pt x="1205" y="4523"/>
                  </a:cubicBezTo>
                  <a:cubicBezTo>
                    <a:pt x="1319" y="4693"/>
                    <a:pt x="1489" y="4752"/>
                    <a:pt x="1663" y="4807"/>
                  </a:cubicBezTo>
                  <a:cubicBezTo>
                    <a:pt x="1992" y="4986"/>
                    <a:pt x="2311" y="5063"/>
                    <a:pt x="2624" y="5063"/>
                  </a:cubicBezTo>
                  <a:cubicBezTo>
                    <a:pt x="3014" y="5063"/>
                    <a:pt x="3396" y="4943"/>
                    <a:pt x="3777" y="4752"/>
                  </a:cubicBezTo>
                  <a:cubicBezTo>
                    <a:pt x="4350" y="4464"/>
                    <a:pt x="4807" y="4121"/>
                    <a:pt x="5265" y="3777"/>
                  </a:cubicBezTo>
                  <a:cubicBezTo>
                    <a:pt x="5608" y="3548"/>
                    <a:pt x="5668" y="3265"/>
                    <a:pt x="5723" y="2921"/>
                  </a:cubicBezTo>
                  <a:cubicBezTo>
                    <a:pt x="5837" y="2519"/>
                    <a:pt x="5897" y="2120"/>
                    <a:pt x="5668" y="1777"/>
                  </a:cubicBezTo>
                  <a:cubicBezTo>
                    <a:pt x="5494" y="1319"/>
                    <a:pt x="5325" y="916"/>
                    <a:pt x="4922" y="633"/>
                  </a:cubicBezTo>
                  <a:cubicBezTo>
                    <a:pt x="4752" y="289"/>
                    <a:pt x="4295" y="289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ge3f4eb68f8_3_5964"/>
            <p:cNvSpPr/>
            <p:nvPr/>
          </p:nvSpPr>
          <p:spPr>
            <a:xfrm flipH="1" rot="2039615">
              <a:off x="4437950" y="4951160"/>
              <a:ext cx="197425" cy="189250"/>
            </a:xfrm>
            <a:custGeom>
              <a:rect b="b" l="l" r="r" t="t"/>
              <a:pathLst>
                <a:path extrusionOk="0" h="7570" w="7897">
                  <a:moveTo>
                    <a:pt x="4033" y="1"/>
                  </a:moveTo>
                  <a:cubicBezTo>
                    <a:pt x="3816" y="1"/>
                    <a:pt x="3595" y="22"/>
                    <a:pt x="3374" y="64"/>
                  </a:cubicBezTo>
                  <a:cubicBezTo>
                    <a:pt x="3090" y="119"/>
                    <a:pt x="2802" y="119"/>
                    <a:pt x="2573" y="348"/>
                  </a:cubicBezTo>
                  <a:cubicBezTo>
                    <a:pt x="1085" y="920"/>
                    <a:pt x="229" y="2010"/>
                    <a:pt x="115" y="3552"/>
                  </a:cubicBezTo>
                  <a:cubicBezTo>
                    <a:pt x="0" y="5100"/>
                    <a:pt x="856" y="6184"/>
                    <a:pt x="2175" y="6986"/>
                  </a:cubicBezTo>
                  <a:cubicBezTo>
                    <a:pt x="2623" y="7386"/>
                    <a:pt x="3162" y="7569"/>
                    <a:pt x="3749" y="7569"/>
                  </a:cubicBezTo>
                  <a:cubicBezTo>
                    <a:pt x="3834" y="7569"/>
                    <a:pt x="3919" y="7565"/>
                    <a:pt x="4006" y="7558"/>
                  </a:cubicBezTo>
                  <a:cubicBezTo>
                    <a:pt x="5722" y="7503"/>
                    <a:pt x="7439" y="5901"/>
                    <a:pt x="7668" y="4070"/>
                  </a:cubicBezTo>
                  <a:cubicBezTo>
                    <a:pt x="7896" y="3667"/>
                    <a:pt x="7723" y="3269"/>
                    <a:pt x="7553" y="2866"/>
                  </a:cubicBezTo>
                  <a:cubicBezTo>
                    <a:pt x="7553" y="2582"/>
                    <a:pt x="7439" y="2353"/>
                    <a:pt x="7265" y="2179"/>
                  </a:cubicBezTo>
                  <a:cubicBezTo>
                    <a:pt x="7036" y="1552"/>
                    <a:pt x="6638" y="1094"/>
                    <a:pt x="6065" y="806"/>
                  </a:cubicBezTo>
                  <a:cubicBezTo>
                    <a:pt x="6006" y="806"/>
                    <a:pt x="5951" y="751"/>
                    <a:pt x="5892" y="691"/>
                  </a:cubicBezTo>
                  <a:cubicBezTo>
                    <a:pt x="5370" y="216"/>
                    <a:pt x="4718" y="1"/>
                    <a:pt x="40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ge3f4eb68f8_3_5964"/>
            <p:cNvSpPr/>
            <p:nvPr/>
          </p:nvSpPr>
          <p:spPr>
            <a:xfrm flipH="1" rot="2039615">
              <a:off x="3339279" y="4921844"/>
              <a:ext cx="111600" cy="105800"/>
            </a:xfrm>
            <a:custGeom>
              <a:rect b="b" l="l" r="r" t="t"/>
              <a:pathLst>
                <a:path extrusionOk="0" h="4232" w="4464">
                  <a:moveTo>
                    <a:pt x="2271" y="1"/>
                  </a:moveTo>
                  <a:cubicBezTo>
                    <a:pt x="1898" y="1"/>
                    <a:pt x="1494" y="105"/>
                    <a:pt x="1085" y="326"/>
                  </a:cubicBezTo>
                  <a:cubicBezTo>
                    <a:pt x="344" y="614"/>
                    <a:pt x="170" y="1241"/>
                    <a:pt x="115" y="1928"/>
                  </a:cubicBezTo>
                  <a:cubicBezTo>
                    <a:pt x="55" y="2157"/>
                    <a:pt x="0" y="2445"/>
                    <a:pt x="170" y="2615"/>
                  </a:cubicBezTo>
                  <a:cubicBezTo>
                    <a:pt x="170" y="2958"/>
                    <a:pt x="284" y="3246"/>
                    <a:pt x="572" y="3475"/>
                  </a:cubicBezTo>
                  <a:cubicBezTo>
                    <a:pt x="627" y="3644"/>
                    <a:pt x="742" y="3818"/>
                    <a:pt x="971" y="3873"/>
                  </a:cubicBezTo>
                  <a:cubicBezTo>
                    <a:pt x="1255" y="4112"/>
                    <a:pt x="1581" y="4232"/>
                    <a:pt x="1945" y="4232"/>
                  </a:cubicBezTo>
                  <a:cubicBezTo>
                    <a:pt x="2020" y="4232"/>
                    <a:pt x="2096" y="4227"/>
                    <a:pt x="2175" y="4217"/>
                  </a:cubicBezTo>
                  <a:cubicBezTo>
                    <a:pt x="3662" y="4162"/>
                    <a:pt x="4463" y="3017"/>
                    <a:pt x="4061" y="1585"/>
                  </a:cubicBezTo>
                  <a:cubicBezTo>
                    <a:pt x="3861" y="582"/>
                    <a:pt x="3152" y="1"/>
                    <a:pt x="2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ge3f4eb68f8_3_5964"/>
            <p:cNvSpPr/>
            <p:nvPr/>
          </p:nvSpPr>
          <p:spPr>
            <a:xfrm flipH="1" rot="2039615">
              <a:off x="4265258" y="4632192"/>
              <a:ext cx="160250" cy="140825"/>
            </a:xfrm>
            <a:custGeom>
              <a:rect b="b" l="l" r="r" t="t"/>
              <a:pathLst>
                <a:path extrusionOk="0" h="5633" w="6410">
                  <a:moveTo>
                    <a:pt x="2876" y="1"/>
                  </a:moveTo>
                  <a:cubicBezTo>
                    <a:pt x="2311" y="1"/>
                    <a:pt x="1727" y="220"/>
                    <a:pt x="1200" y="647"/>
                  </a:cubicBezTo>
                  <a:cubicBezTo>
                    <a:pt x="344" y="1333"/>
                    <a:pt x="1" y="2478"/>
                    <a:pt x="285" y="3338"/>
                  </a:cubicBezTo>
                  <a:cubicBezTo>
                    <a:pt x="285" y="3567"/>
                    <a:pt x="344" y="3796"/>
                    <a:pt x="513" y="3911"/>
                  </a:cubicBezTo>
                  <a:cubicBezTo>
                    <a:pt x="1173" y="5005"/>
                    <a:pt x="2201" y="5632"/>
                    <a:pt x="3418" y="5632"/>
                  </a:cubicBezTo>
                  <a:cubicBezTo>
                    <a:pt x="3789" y="5632"/>
                    <a:pt x="4177" y="5574"/>
                    <a:pt x="4578" y="5453"/>
                  </a:cubicBezTo>
                  <a:cubicBezTo>
                    <a:pt x="5150" y="5339"/>
                    <a:pt x="5608" y="5110"/>
                    <a:pt x="5951" y="4597"/>
                  </a:cubicBezTo>
                  <a:cubicBezTo>
                    <a:pt x="6121" y="4423"/>
                    <a:pt x="6235" y="4254"/>
                    <a:pt x="6180" y="4025"/>
                  </a:cubicBezTo>
                  <a:cubicBezTo>
                    <a:pt x="6409" y="3622"/>
                    <a:pt x="6409" y="3164"/>
                    <a:pt x="6235" y="2766"/>
                  </a:cubicBezTo>
                  <a:cubicBezTo>
                    <a:pt x="5723" y="1791"/>
                    <a:pt x="5036" y="935"/>
                    <a:pt x="4061" y="363"/>
                  </a:cubicBezTo>
                  <a:cubicBezTo>
                    <a:pt x="3698" y="120"/>
                    <a:pt x="3292" y="1"/>
                    <a:pt x="28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ge3f4eb68f8_3_5964"/>
            <p:cNvSpPr/>
            <p:nvPr/>
          </p:nvSpPr>
          <p:spPr>
            <a:xfrm flipH="1" rot="2039615">
              <a:off x="4096208" y="4879364"/>
              <a:ext cx="194575" cy="148150"/>
            </a:xfrm>
            <a:custGeom>
              <a:rect b="b" l="l" r="r" t="t"/>
              <a:pathLst>
                <a:path extrusionOk="0" h="5926" w="7783">
                  <a:moveTo>
                    <a:pt x="5860" y="0"/>
                  </a:moveTo>
                  <a:cubicBezTo>
                    <a:pt x="5711" y="0"/>
                    <a:pt x="5551" y="22"/>
                    <a:pt x="5379" y="64"/>
                  </a:cubicBezTo>
                  <a:cubicBezTo>
                    <a:pt x="4404" y="123"/>
                    <a:pt x="3489" y="352"/>
                    <a:pt x="2573" y="696"/>
                  </a:cubicBezTo>
                  <a:cubicBezTo>
                    <a:pt x="2001" y="810"/>
                    <a:pt x="1429" y="865"/>
                    <a:pt x="1031" y="1323"/>
                  </a:cubicBezTo>
                  <a:cubicBezTo>
                    <a:pt x="344" y="1840"/>
                    <a:pt x="1" y="2467"/>
                    <a:pt x="56" y="3328"/>
                  </a:cubicBezTo>
                  <a:cubicBezTo>
                    <a:pt x="1" y="3611"/>
                    <a:pt x="1" y="3900"/>
                    <a:pt x="170" y="4129"/>
                  </a:cubicBezTo>
                  <a:cubicBezTo>
                    <a:pt x="170" y="4358"/>
                    <a:pt x="230" y="4527"/>
                    <a:pt x="459" y="4701"/>
                  </a:cubicBezTo>
                  <a:cubicBezTo>
                    <a:pt x="514" y="4701"/>
                    <a:pt x="514" y="4756"/>
                    <a:pt x="573" y="4815"/>
                  </a:cubicBezTo>
                  <a:cubicBezTo>
                    <a:pt x="628" y="4985"/>
                    <a:pt x="742" y="5159"/>
                    <a:pt x="971" y="5214"/>
                  </a:cubicBezTo>
                  <a:cubicBezTo>
                    <a:pt x="1145" y="5328"/>
                    <a:pt x="1260" y="5557"/>
                    <a:pt x="1544" y="5557"/>
                  </a:cubicBezTo>
                  <a:cubicBezTo>
                    <a:pt x="2000" y="5837"/>
                    <a:pt x="2498" y="5925"/>
                    <a:pt x="2999" y="5925"/>
                  </a:cubicBezTo>
                  <a:cubicBezTo>
                    <a:pt x="3317" y="5925"/>
                    <a:pt x="3636" y="5890"/>
                    <a:pt x="3947" y="5845"/>
                  </a:cubicBezTo>
                  <a:cubicBezTo>
                    <a:pt x="4235" y="5731"/>
                    <a:pt x="4519" y="5671"/>
                    <a:pt x="4807" y="5616"/>
                  </a:cubicBezTo>
                  <a:cubicBezTo>
                    <a:pt x="5608" y="5388"/>
                    <a:pt x="6350" y="4985"/>
                    <a:pt x="6638" y="4129"/>
                  </a:cubicBezTo>
                  <a:cubicBezTo>
                    <a:pt x="6922" y="3900"/>
                    <a:pt x="7096" y="3671"/>
                    <a:pt x="7151" y="3328"/>
                  </a:cubicBezTo>
                  <a:cubicBezTo>
                    <a:pt x="7494" y="2353"/>
                    <a:pt x="7783" y="1437"/>
                    <a:pt x="6922" y="581"/>
                  </a:cubicBezTo>
                  <a:cubicBezTo>
                    <a:pt x="6664" y="193"/>
                    <a:pt x="6311" y="0"/>
                    <a:pt x="58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ge3f4eb68f8_3_5964"/>
          <p:cNvGrpSpPr/>
          <p:nvPr/>
        </p:nvGrpSpPr>
        <p:grpSpPr>
          <a:xfrm>
            <a:off x="22482314" y="3653279"/>
            <a:ext cx="1589887" cy="2964237"/>
            <a:chOff x="8430763" y="1369963"/>
            <a:chExt cx="596200" cy="1111575"/>
          </a:xfrm>
        </p:grpSpPr>
        <p:sp>
          <p:nvSpPr>
            <p:cNvPr id="865" name="Google Shape;865;ge3f4eb68f8_3_5964"/>
            <p:cNvSpPr/>
            <p:nvPr/>
          </p:nvSpPr>
          <p:spPr>
            <a:xfrm rot="-5400000">
              <a:off x="8842675" y="1383125"/>
              <a:ext cx="197450" cy="171125"/>
            </a:xfrm>
            <a:custGeom>
              <a:rect b="b" l="l" r="r" t="t"/>
              <a:pathLst>
                <a:path extrusionOk="0" h="6845" w="7898">
                  <a:moveTo>
                    <a:pt x="3390" y="0"/>
                  </a:moveTo>
                  <a:cubicBezTo>
                    <a:pt x="2631" y="0"/>
                    <a:pt x="1946" y="279"/>
                    <a:pt x="1315" y="910"/>
                  </a:cubicBezTo>
                  <a:cubicBezTo>
                    <a:pt x="573" y="1422"/>
                    <a:pt x="230" y="2169"/>
                    <a:pt x="170" y="3084"/>
                  </a:cubicBezTo>
                  <a:lnTo>
                    <a:pt x="170" y="3368"/>
                  </a:lnTo>
                  <a:cubicBezTo>
                    <a:pt x="1" y="4343"/>
                    <a:pt x="399" y="5144"/>
                    <a:pt x="1086" y="5771"/>
                  </a:cubicBezTo>
                  <a:cubicBezTo>
                    <a:pt x="1737" y="6484"/>
                    <a:pt x="2638" y="6845"/>
                    <a:pt x="3564" y="6845"/>
                  </a:cubicBezTo>
                  <a:cubicBezTo>
                    <a:pt x="4350" y="6845"/>
                    <a:pt x="5154" y="6585"/>
                    <a:pt x="5837" y="6059"/>
                  </a:cubicBezTo>
                  <a:cubicBezTo>
                    <a:pt x="6181" y="5945"/>
                    <a:pt x="6350" y="5657"/>
                    <a:pt x="6579" y="5428"/>
                  </a:cubicBezTo>
                  <a:cubicBezTo>
                    <a:pt x="7897" y="3427"/>
                    <a:pt x="6867" y="795"/>
                    <a:pt x="4464" y="164"/>
                  </a:cubicBezTo>
                  <a:cubicBezTo>
                    <a:pt x="4090" y="57"/>
                    <a:pt x="3732" y="0"/>
                    <a:pt x="3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ge3f4eb68f8_3_5964"/>
            <p:cNvSpPr/>
            <p:nvPr/>
          </p:nvSpPr>
          <p:spPr>
            <a:xfrm rot="-5400000">
              <a:off x="8420350" y="1729425"/>
              <a:ext cx="147425" cy="126600"/>
            </a:xfrm>
            <a:custGeom>
              <a:rect b="b" l="l" r="r" t="t"/>
              <a:pathLst>
                <a:path extrusionOk="0" h="5064" w="5897">
                  <a:moveTo>
                    <a:pt x="2747" y="1"/>
                  </a:moveTo>
                  <a:cubicBezTo>
                    <a:pt x="2747" y="60"/>
                    <a:pt x="2747" y="115"/>
                    <a:pt x="2692" y="115"/>
                  </a:cubicBezTo>
                  <a:cubicBezTo>
                    <a:pt x="1832" y="289"/>
                    <a:pt x="1205" y="747"/>
                    <a:pt x="747" y="1489"/>
                  </a:cubicBezTo>
                  <a:cubicBezTo>
                    <a:pt x="1" y="2578"/>
                    <a:pt x="175" y="3608"/>
                    <a:pt x="1205" y="4523"/>
                  </a:cubicBezTo>
                  <a:cubicBezTo>
                    <a:pt x="1319" y="4693"/>
                    <a:pt x="1489" y="4752"/>
                    <a:pt x="1663" y="4807"/>
                  </a:cubicBezTo>
                  <a:cubicBezTo>
                    <a:pt x="1992" y="4986"/>
                    <a:pt x="2311" y="5063"/>
                    <a:pt x="2624" y="5063"/>
                  </a:cubicBezTo>
                  <a:cubicBezTo>
                    <a:pt x="3014" y="5063"/>
                    <a:pt x="3396" y="4943"/>
                    <a:pt x="3777" y="4752"/>
                  </a:cubicBezTo>
                  <a:cubicBezTo>
                    <a:pt x="4350" y="4464"/>
                    <a:pt x="4807" y="4121"/>
                    <a:pt x="5265" y="3777"/>
                  </a:cubicBezTo>
                  <a:cubicBezTo>
                    <a:pt x="5608" y="3548"/>
                    <a:pt x="5668" y="3265"/>
                    <a:pt x="5723" y="2921"/>
                  </a:cubicBezTo>
                  <a:cubicBezTo>
                    <a:pt x="5837" y="2519"/>
                    <a:pt x="5897" y="2120"/>
                    <a:pt x="5668" y="1777"/>
                  </a:cubicBezTo>
                  <a:cubicBezTo>
                    <a:pt x="5494" y="1319"/>
                    <a:pt x="5325" y="916"/>
                    <a:pt x="4922" y="633"/>
                  </a:cubicBezTo>
                  <a:cubicBezTo>
                    <a:pt x="4752" y="289"/>
                    <a:pt x="4295" y="289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ge3f4eb68f8_3_5964"/>
            <p:cNvSpPr/>
            <p:nvPr/>
          </p:nvSpPr>
          <p:spPr>
            <a:xfrm rot="-5400000">
              <a:off x="8743988" y="2402788"/>
              <a:ext cx="78775" cy="78725"/>
            </a:xfrm>
            <a:custGeom>
              <a:rect b="b" l="l" r="r" t="t"/>
              <a:pathLst>
                <a:path extrusionOk="0" h="3149" w="3151">
                  <a:moveTo>
                    <a:pt x="1650" y="1"/>
                  </a:moveTo>
                  <a:cubicBezTo>
                    <a:pt x="1616" y="1"/>
                    <a:pt x="1582" y="2"/>
                    <a:pt x="1548" y="4"/>
                  </a:cubicBezTo>
                  <a:cubicBezTo>
                    <a:pt x="687" y="4"/>
                    <a:pt x="1" y="691"/>
                    <a:pt x="1" y="1547"/>
                  </a:cubicBezTo>
                  <a:cubicBezTo>
                    <a:pt x="1" y="2522"/>
                    <a:pt x="632" y="3149"/>
                    <a:pt x="1603" y="3149"/>
                  </a:cubicBezTo>
                  <a:cubicBezTo>
                    <a:pt x="2518" y="3149"/>
                    <a:pt x="3150" y="2522"/>
                    <a:pt x="3150" y="1606"/>
                  </a:cubicBezTo>
                  <a:cubicBezTo>
                    <a:pt x="3150" y="725"/>
                    <a:pt x="2514" y="1"/>
                    <a:pt x="1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Google Shape;868;ge3f4eb68f8_3_5964"/>
          <p:cNvSpPr/>
          <p:nvPr/>
        </p:nvSpPr>
        <p:spPr>
          <a:xfrm rot="-2039604">
            <a:off x="22167790" y="86201"/>
            <a:ext cx="377527" cy="320594"/>
          </a:xfrm>
          <a:custGeom>
            <a:rect b="b" l="l" r="r" t="t"/>
            <a:pathLst>
              <a:path extrusionOk="0" h="4809" w="5663">
                <a:moveTo>
                  <a:pt x="2760" y="1"/>
                </a:moveTo>
                <a:cubicBezTo>
                  <a:pt x="2395" y="1"/>
                  <a:pt x="2026" y="60"/>
                  <a:pt x="1657" y="176"/>
                </a:cubicBezTo>
                <a:cubicBezTo>
                  <a:pt x="573" y="460"/>
                  <a:pt x="0" y="1605"/>
                  <a:pt x="170" y="2749"/>
                </a:cubicBezTo>
                <a:cubicBezTo>
                  <a:pt x="399" y="4067"/>
                  <a:pt x="1259" y="4754"/>
                  <a:pt x="2747" y="4809"/>
                </a:cubicBezTo>
                <a:cubicBezTo>
                  <a:pt x="2861" y="4754"/>
                  <a:pt x="3090" y="4754"/>
                  <a:pt x="3260" y="4754"/>
                </a:cubicBezTo>
                <a:cubicBezTo>
                  <a:pt x="4349" y="4580"/>
                  <a:pt x="5265" y="3779"/>
                  <a:pt x="5493" y="2863"/>
                </a:cubicBezTo>
                <a:cubicBezTo>
                  <a:pt x="5663" y="1893"/>
                  <a:pt x="5265" y="918"/>
                  <a:pt x="4349" y="405"/>
                </a:cubicBezTo>
                <a:cubicBezTo>
                  <a:pt x="3835" y="132"/>
                  <a:pt x="3301" y="1"/>
                  <a:pt x="27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e3f4eb68f8_3_5964"/>
          <p:cNvSpPr/>
          <p:nvPr/>
        </p:nvSpPr>
        <p:spPr>
          <a:xfrm rot="-2039604">
            <a:off x="18102917" y="696215"/>
            <a:ext cx="210063" cy="209930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e3f4eb68f8_3_5964"/>
          <p:cNvSpPr/>
          <p:nvPr/>
        </p:nvSpPr>
        <p:spPr>
          <a:xfrm rot="-2039604">
            <a:off x="23227365" y="497062"/>
            <a:ext cx="198463" cy="226929"/>
          </a:xfrm>
          <a:custGeom>
            <a:rect b="b" l="l" r="r" t="t"/>
            <a:pathLst>
              <a:path extrusionOk="0" h="3404" w="2977">
                <a:moveTo>
                  <a:pt x="1249" y="0"/>
                </a:moveTo>
                <a:cubicBezTo>
                  <a:pt x="1054" y="0"/>
                  <a:pt x="846" y="29"/>
                  <a:pt x="632" y="86"/>
                </a:cubicBezTo>
                <a:cubicBezTo>
                  <a:pt x="289" y="256"/>
                  <a:pt x="175" y="544"/>
                  <a:pt x="175" y="942"/>
                </a:cubicBezTo>
                <a:cubicBezTo>
                  <a:pt x="175" y="1400"/>
                  <a:pt x="175" y="1858"/>
                  <a:pt x="115" y="2315"/>
                </a:cubicBezTo>
                <a:cubicBezTo>
                  <a:pt x="60" y="2604"/>
                  <a:pt x="1" y="2888"/>
                  <a:pt x="230" y="3117"/>
                </a:cubicBezTo>
                <a:cubicBezTo>
                  <a:pt x="572" y="3312"/>
                  <a:pt x="905" y="3404"/>
                  <a:pt x="1218" y="3404"/>
                </a:cubicBezTo>
                <a:cubicBezTo>
                  <a:pt x="1637" y="3404"/>
                  <a:pt x="2022" y="3241"/>
                  <a:pt x="2349" y="2947"/>
                </a:cubicBezTo>
                <a:cubicBezTo>
                  <a:pt x="2862" y="2430"/>
                  <a:pt x="2976" y="1400"/>
                  <a:pt x="2578" y="773"/>
                </a:cubicBezTo>
                <a:cubicBezTo>
                  <a:pt x="2320" y="258"/>
                  <a:pt x="1836" y="0"/>
                  <a:pt x="12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e3f4eb68f8_3_5964"/>
          <p:cNvSpPr/>
          <p:nvPr/>
        </p:nvSpPr>
        <p:spPr>
          <a:xfrm rot="-2039604">
            <a:off x="23198743" y="559309"/>
            <a:ext cx="83999" cy="202063"/>
          </a:xfrm>
          <a:custGeom>
            <a:rect b="b" l="l" r="r" t="t"/>
            <a:pathLst>
              <a:path extrusionOk="0" h="3031" w="1260">
                <a:moveTo>
                  <a:pt x="1259" y="0"/>
                </a:moveTo>
                <a:lnTo>
                  <a:pt x="1259" y="0"/>
                </a:lnTo>
                <a:cubicBezTo>
                  <a:pt x="458" y="115"/>
                  <a:pt x="229" y="687"/>
                  <a:pt x="115" y="1373"/>
                </a:cubicBezTo>
                <a:cubicBezTo>
                  <a:pt x="1" y="2060"/>
                  <a:pt x="170" y="2687"/>
                  <a:pt x="857" y="3031"/>
                </a:cubicBezTo>
                <a:cubicBezTo>
                  <a:pt x="1085" y="2060"/>
                  <a:pt x="802" y="971"/>
                  <a:pt x="12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e3f4eb68f8_3_5964"/>
          <p:cNvSpPr/>
          <p:nvPr/>
        </p:nvSpPr>
        <p:spPr>
          <a:xfrm rot="-2039604">
            <a:off x="19769122" y="838823"/>
            <a:ext cx="365594" cy="328794"/>
          </a:xfrm>
          <a:custGeom>
            <a:rect b="b" l="l" r="r" t="t"/>
            <a:pathLst>
              <a:path extrusionOk="0" h="4932" w="5484">
                <a:moveTo>
                  <a:pt x="2624" y="1"/>
                </a:moveTo>
                <a:cubicBezTo>
                  <a:pt x="2341" y="1"/>
                  <a:pt x="2054" y="39"/>
                  <a:pt x="1772" y="122"/>
                </a:cubicBezTo>
                <a:cubicBezTo>
                  <a:pt x="513" y="634"/>
                  <a:pt x="0" y="1495"/>
                  <a:pt x="169" y="2694"/>
                </a:cubicBezTo>
                <a:cubicBezTo>
                  <a:pt x="169" y="2923"/>
                  <a:pt x="169" y="3097"/>
                  <a:pt x="284" y="3267"/>
                </a:cubicBezTo>
                <a:cubicBezTo>
                  <a:pt x="613" y="4312"/>
                  <a:pt x="1419" y="4932"/>
                  <a:pt x="2595" y="4932"/>
                </a:cubicBezTo>
                <a:cubicBezTo>
                  <a:pt x="2645" y="4932"/>
                  <a:pt x="2696" y="4930"/>
                  <a:pt x="2747" y="4928"/>
                </a:cubicBezTo>
                <a:cubicBezTo>
                  <a:pt x="3717" y="4928"/>
                  <a:pt x="4404" y="4470"/>
                  <a:pt x="4861" y="3669"/>
                </a:cubicBezTo>
                <a:cubicBezTo>
                  <a:pt x="5319" y="3381"/>
                  <a:pt x="5434" y="2983"/>
                  <a:pt x="5434" y="2525"/>
                </a:cubicBezTo>
                <a:cubicBezTo>
                  <a:pt x="5484" y="1082"/>
                  <a:pt x="4116" y="1"/>
                  <a:pt x="26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e3f4eb68f8_3_5964"/>
          <p:cNvSpPr/>
          <p:nvPr/>
        </p:nvSpPr>
        <p:spPr>
          <a:xfrm rot="-2039604">
            <a:off x="20892100" y="943253"/>
            <a:ext cx="316528" cy="327128"/>
          </a:xfrm>
          <a:custGeom>
            <a:rect b="b" l="l" r="r" t="t"/>
            <a:pathLst>
              <a:path extrusionOk="0" h="4907" w="4748">
                <a:moveTo>
                  <a:pt x="2286" y="1"/>
                </a:moveTo>
                <a:cubicBezTo>
                  <a:pt x="1453" y="1"/>
                  <a:pt x="763" y="514"/>
                  <a:pt x="344" y="1451"/>
                </a:cubicBezTo>
                <a:cubicBezTo>
                  <a:pt x="0" y="1968"/>
                  <a:pt x="0" y="2481"/>
                  <a:pt x="170" y="3053"/>
                </a:cubicBezTo>
                <a:lnTo>
                  <a:pt x="170" y="3167"/>
                </a:lnTo>
                <a:cubicBezTo>
                  <a:pt x="284" y="3854"/>
                  <a:pt x="628" y="4312"/>
                  <a:pt x="1259" y="4541"/>
                </a:cubicBezTo>
                <a:cubicBezTo>
                  <a:pt x="1619" y="4791"/>
                  <a:pt x="1979" y="4907"/>
                  <a:pt x="2347" y="4907"/>
                </a:cubicBezTo>
                <a:cubicBezTo>
                  <a:pt x="2737" y="4907"/>
                  <a:pt x="3135" y="4777"/>
                  <a:pt x="3548" y="4541"/>
                </a:cubicBezTo>
                <a:cubicBezTo>
                  <a:pt x="3777" y="4486"/>
                  <a:pt x="4006" y="4371"/>
                  <a:pt x="4061" y="4083"/>
                </a:cubicBezTo>
                <a:cubicBezTo>
                  <a:pt x="4518" y="3740"/>
                  <a:pt x="4692" y="3227"/>
                  <a:pt x="4633" y="2655"/>
                </a:cubicBezTo>
                <a:cubicBezTo>
                  <a:pt x="4747" y="2197"/>
                  <a:pt x="4633" y="1680"/>
                  <a:pt x="4349" y="1281"/>
                </a:cubicBezTo>
                <a:cubicBezTo>
                  <a:pt x="4235" y="938"/>
                  <a:pt x="4006" y="650"/>
                  <a:pt x="3662" y="480"/>
                </a:cubicBezTo>
                <a:cubicBezTo>
                  <a:pt x="3434" y="306"/>
                  <a:pt x="3205" y="78"/>
                  <a:pt x="2861" y="78"/>
                </a:cubicBezTo>
                <a:cubicBezTo>
                  <a:pt x="2664" y="26"/>
                  <a:pt x="2471" y="1"/>
                  <a:pt x="22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9" name="Google Shape;879;ge3f4eb68f8_7_66"/>
          <p:cNvCxnSpPr/>
          <p:nvPr/>
        </p:nvCxnSpPr>
        <p:spPr>
          <a:xfrm>
            <a:off x="0" y="7995067"/>
            <a:ext cx="2438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0" name="Google Shape;880;ge3f4eb68f8_7_66"/>
          <p:cNvSpPr txBox="1"/>
          <p:nvPr>
            <p:ph type="ctrTitle"/>
          </p:nvPr>
        </p:nvSpPr>
        <p:spPr>
          <a:xfrm>
            <a:off x="1361200" y="3352800"/>
            <a:ext cx="21661500" cy="42360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0"/>
              <a:buNone/>
              <a:defRPr sz="1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1" name="Google Shape;881;ge3f4eb68f8_7_66"/>
          <p:cNvSpPr txBox="1"/>
          <p:nvPr>
            <p:ph idx="1" type="subTitle"/>
          </p:nvPr>
        </p:nvSpPr>
        <p:spPr>
          <a:xfrm>
            <a:off x="1361200" y="8486167"/>
            <a:ext cx="21661500" cy="1680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2" name="Google Shape;882;ge3f4eb68f8_7_6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4" name="Google Shape;884;ge3f4eb68f8_7_71"/>
          <p:cNvCxnSpPr/>
          <p:nvPr/>
        </p:nvCxnSpPr>
        <p:spPr>
          <a:xfrm>
            <a:off x="0" y="7995067"/>
            <a:ext cx="2438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5" name="Google Shape;885;ge3f4eb68f8_7_71"/>
          <p:cNvSpPr txBox="1"/>
          <p:nvPr>
            <p:ph type="title"/>
          </p:nvPr>
        </p:nvSpPr>
        <p:spPr>
          <a:xfrm>
            <a:off x="1361200" y="5486400"/>
            <a:ext cx="21661500" cy="2076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6" name="Google Shape;886;ge3f4eb68f8_7_7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e3f4eb68f8_7_75"/>
          <p:cNvSpPr/>
          <p:nvPr/>
        </p:nvSpPr>
        <p:spPr>
          <a:xfrm>
            <a:off x="0" y="13455200"/>
            <a:ext cx="243840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e3f4eb68f8_7_7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890" name="Google Shape;890;ge3f4eb68f8_7_75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891" name="Google Shape;891;ge3f4eb68f8_7_7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e2b785db6b_0_12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7" name="Google Shape;27;ge2b785db6b_0_12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e3f4eb68f8_7_80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894" name="Google Shape;894;ge3f4eb68f8_7_80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895" name="Google Shape;895;ge3f4eb68f8_7_80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896" name="Google Shape;896;ge3f4eb68f8_7_8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3f4eb68f8_7_8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899" name="Google Shape;899;ge3f4eb68f8_7_8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e3f4eb68f8_7_88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02" name="Google Shape;902;ge3f4eb68f8_7_88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903" name="Google Shape;903;ge3f4eb68f8_7_8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3f4eb68f8_7_92"/>
          <p:cNvSpPr txBox="1"/>
          <p:nvPr>
            <p:ph type="title"/>
          </p:nvPr>
        </p:nvSpPr>
        <p:spPr>
          <a:xfrm>
            <a:off x="1307333" y="1403600"/>
            <a:ext cx="15459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906" name="Google Shape;906;ge3f4eb68f8_7_9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e3f4eb68f8_7_95"/>
          <p:cNvSpPr/>
          <p:nvPr/>
        </p:nvSpPr>
        <p:spPr>
          <a:xfrm>
            <a:off x="12192000" y="200"/>
            <a:ext cx="121920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9" name="Google Shape;909;ge3f4eb68f8_7_95"/>
          <p:cNvCxnSpPr/>
          <p:nvPr/>
        </p:nvCxnSpPr>
        <p:spPr>
          <a:xfrm>
            <a:off x="13412467" y="11988000"/>
            <a:ext cx="1248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ge3f4eb68f8_7_95"/>
          <p:cNvSpPr txBox="1"/>
          <p:nvPr>
            <p:ph type="title"/>
          </p:nvPr>
        </p:nvSpPr>
        <p:spPr>
          <a:xfrm>
            <a:off x="708000" y="3215533"/>
            <a:ext cx="10787100" cy="40257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911" name="Google Shape;911;ge3f4eb68f8_7_95"/>
          <p:cNvSpPr txBox="1"/>
          <p:nvPr>
            <p:ph idx="1" type="subTitle"/>
          </p:nvPr>
        </p:nvSpPr>
        <p:spPr>
          <a:xfrm>
            <a:off x="708000" y="7384003"/>
            <a:ext cx="10787100" cy="3588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912" name="Google Shape;912;ge3f4eb68f8_7_95"/>
          <p:cNvSpPr txBox="1"/>
          <p:nvPr>
            <p:ph idx="2" type="body"/>
          </p:nvPr>
        </p:nvSpPr>
        <p:spPr>
          <a:xfrm>
            <a:off x="13172000" y="1931200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>
                <a:solidFill>
                  <a:schemeClr val="lt1"/>
                </a:solidFill>
              </a:defRPr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3" name="Google Shape;913;ge3f4eb68f8_7_9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3f4eb68f8_7_102"/>
          <p:cNvSpPr txBox="1"/>
          <p:nvPr>
            <p:ph idx="1" type="body"/>
          </p:nvPr>
        </p:nvSpPr>
        <p:spPr>
          <a:xfrm>
            <a:off x="831200" y="11298200"/>
            <a:ext cx="15996900" cy="1596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</a:lstStyle>
          <a:p/>
        </p:txBody>
      </p:sp>
      <p:sp>
        <p:nvSpPr>
          <p:cNvPr id="916" name="Google Shape;916;ge3f4eb68f8_7_10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e3f4eb68f8_7_105"/>
          <p:cNvSpPr/>
          <p:nvPr/>
        </p:nvSpPr>
        <p:spPr>
          <a:xfrm>
            <a:off x="0" y="13455200"/>
            <a:ext cx="243840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e3f4eb68f8_7_105"/>
          <p:cNvSpPr txBox="1"/>
          <p:nvPr>
            <p:ph hasCustomPrompt="1" type="title"/>
          </p:nvPr>
        </p:nvSpPr>
        <p:spPr>
          <a:xfrm>
            <a:off x="831200" y="2643933"/>
            <a:ext cx="22721700" cy="51144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300"/>
              <a:buNone/>
              <a:defRPr b="1" sz="3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300"/>
              <a:buNone/>
              <a:defRPr b="1" sz="37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300"/>
              <a:buNone/>
              <a:defRPr b="1" sz="37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300"/>
              <a:buNone/>
              <a:defRPr b="1" sz="37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300"/>
              <a:buNone/>
              <a:defRPr b="1" sz="37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300"/>
              <a:buNone/>
              <a:defRPr b="1" sz="37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300"/>
              <a:buNone/>
              <a:defRPr b="1" sz="37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300"/>
              <a:buNone/>
              <a:defRPr b="1" sz="37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300"/>
              <a:buNone/>
              <a:defRPr b="1" sz="37300"/>
            </a:lvl9pPr>
          </a:lstStyle>
          <a:p>
            <a:r>
              <a:t>xx%</a:t>
            </a:r>
          </a:p>
        </p:txBody>
      </p:sp>
      <p:sp>
        <p:nvSpPr>
          <p:cNvPr id="920" name="Google Shape;920;ge3f4eb68f8_7_105"/>
          <p:cNvSpPr txBox="1"/>
          <p:nvPr>
            <p:ph idx="1" type="body"/>
          </p:nvPr>
        </p:nvSpPr>
        <p:spPr>
          <a:xfrm>
            <a:off x="831200" y="8190133"/>
            <a:ext cx="22721700" cy="2404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921" name="Google Shape;921;ge3f4eb68f8_7_10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e3f4eb68f8_7_11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e2b785db6b_0_130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0" name="Google Shape;30;ge2b785db6b_0_130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1" name="Google Shape;31;ge2b785db6b_0_13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2b785db6b_0_134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4" name="Google Shape;34;ge2b785db6b_0_13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2b785db6b_0_137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e2b785db6b_0_137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38" name="Google Shape;38;ge2b785db6b_0_137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9" name="Google Shape;39;ge2b785db6b_0_137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0" name="Google Shape;40;ge2b785db6b_0_13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2b785db6b_0_143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3" name="Google Shape;43;ge2b785db6b_0_14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2b785db6b_0_10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e2b785db6b_0_107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e2b785db6b_0_10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3f4eb68f8_3_5205"/>
          <p:cNvSpPr txBox="1"/>
          <p:nvPr>
            <p:ph type="title"/>
          </p:nvPr>
        </p:nvSpPr>
        <p:spPr>
          <a:xfrm>
            <a:off x="1901933" y="1438667"/>
            <a:ext cx="205800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700"/>
              <a:buFont typeface="Clicker Script"/>
              <a:buNone/>
              <a:defRPr b="1" sz="10700">
                <a:solidFill>
                  <a:schemeClr val="dk2"/>
                </a:solidFill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ge3f4eb68f8_3_5205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016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Didact Gothic"/>
              <a:buChar char="●"/>
              <a:defRPr sz="4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5016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Didact Gothic"/>
              <a:buChar char="○"/>
              <a:defRPr sz="4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5016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Didact Gothic"/>
              <a:buChar char="■"/>
              <a:defRPr sz="4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5016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Didact Gothic"/>
              <a:buChar char="●"/>
              <a:defRPr sz="4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5016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Didact Gothic"/>
              <a:buChar char="○"/>
              <a:defRPr sz="4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5016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Didact Gothic"/>
              <a:buChar char="■"/>
              <a:defRPr sz="4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5016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Didact Gothic"/>
              <a:buChar char="●"/>
              <a:defRPr sz="4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5016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Didact Gothic"/>
              <a:buChar char="○"/>
              <a:defRPr sz="4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5016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4300"/>
              <a:buFont typeface="Didact Gothic"/>
              <a:buChar char="■"/>
              <a:defRPr sz="4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e3f4eb68f8_7_62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xima Nova"/>
              <a:buNone/>
              <a:defRPr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xima Nova"/>
              <a:buNone/>
              <a:defRPr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xima Nova"/>
              <a:buNone/>
              <a:defRPr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xima Nova"/>
              <a:buNone/>
              <a:defRPr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xima Nova"/>
              <a:buNone/>
              <a:defRPr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xima Nova"/>
              <a:buNone/>
              <a:defRPr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xima Nova"/>
              <a:buNone/>
              <a:defRPr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xima Nova"/>
              <a:buNone/>
              <a:defRPr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xima Nova"/>
              <a:buNone/>
              <a:defRPr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6" name="Google Shape;876;ge3f4eb68f8_7_62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Proxima Nova"/>
              <a:buChar char="●"/>
              <a:defRPr sz="4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63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Proxima Nova"/>
              <a:buChar char="○"/>
              <a:defRPr sz="3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63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Proxima Nova"/>
              <a:buChar char="■"/>
              <a:defRPr sz="3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635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Proxima Nova"/>
              <a:buChar char="●"/>
              <a:defRPr sz="3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635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Proxima Nova"/>
              <a:buChar char="○"/>
              <a:defRPr sz="3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635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Proxima Nova"/>
              <a:buChar char="■"/>
              <a:defRPr sz="3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635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Proxima Nova"/>
              <a:buChar char="●"/>
              <a:defRPr sz="3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635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Proxima Nova"/>
              <a:buChar char="○"/>
              <a:defRPr sz="3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635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Proxima Nova"/>
              <a:buChar char="■"/>
              <a:defRPr sz="3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7" name="Google Shape;877;ge3f4eb68f8_7_6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r">
              <a:buNone/>
              <a:defRPr sz="2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2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2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2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2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2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2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2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2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V8Mh1LTFzE08GJVmsYd8oriQbUJmCB-M/view" TargetMode="External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3.jpg"/><Relationship Id="rId6" Type="http://schemas.openxmlformats.org/officeDocument/2006/relationships/image" Target="../media/image48.jpg"/><Relationship Id="rId7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4.jpg"/><Relationship Id="rId6" Type="http://schemas.openxmlformats.org/officeDocument/2006/relationships/image" Target="../media/image40.jpg"/><Relationship Id="rId7" Type="http://schemas.openxmlformats.org/officeDocument/2006/relationships/image" Target="../media/image41.jpg"/><Relationship Id="rId8" Type="http://schemas.openxmlformats.org/officeDocument/2006/relationships/image" Target="../media/image6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ISM-xEAcusc11r1QDuCqu0l7YFrTlkHT/view" TargetMode="External"/><Relationship Id="rId4" Type="http://schemas.openxmlformats.org/officeDocument/2006/relationships/image" Target="../media/image4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61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canva.com/design/DAEjnLaikzw/t1uziACjWJSdQ3qm9BAHVw/view?utm_content=DAEjnLaikzw&amp;utm_campaign=designshare&amp;utm_medium=link&amp;utm_source=sharebutton" TargetMode="External"/><Relationship Id="rId4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emojipedia.org/folded-hands/" TargetMode="External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5.png"/><Relationship Id="rId8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5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"/>
          <p:cNvSpPr txBox="1"/>
          <p:nvPr>
            <p:ph idx="1" type="body"/>
          </p:nvPr>
        </p:nvSpPr>
        <p:spPr>
          <a:xfrm>
            <a:off x="1201350" y="11045480"/>
            <a:ext cx="81384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/>
              <a:t>Kyle D’Souza</a:t>
            </a:r>
            <a:r>
              <a:rPr b="1" lang="en-US" sz="3600"/>
              <a:t>, July 2021</a:t>
            </a:r>
            <a:endParaRPr b="1"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/>
              <a:t>&amp; My </a:t>
            </a:r>
            <a:r>
              <a:rPr b="1" lang="en-US" sz="3600"/>
              <a:t>Amazing Students :)</a:t>
            </a:r>
            <a:endParaRPr b="1" sz="3600"/>
          </a:p>
        </p:txBody>
      </p:sp>
      <p:sp>
        <p:nvSpPr>
          <p:cNvPr id="929" name="Google Shape;929;p1"/>
          <p:cNvSpPr txBox="1"/>
          <p:nvPr>
            <p:ph idx="4294967295" type="ctr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 sz="11600"/>
              <a:t>CREATING MOBILE APPLICATION FROM SCRATCH</a:t>
            </a:r>
            <a:endParaRPr/>
          </a:p>
        </p:txBody>
      </p:sp>
      <p:sp>
        <p:nvSpPr>
          <p:cNvPr id="930" name="Google Shape;930;p1"/>
          <p:cNvSpPr txBox="1"/>
          <p:nvPr>
            <p:ph idx="4294967295" type="subTitle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🎉 🎊 🥳</a:t>
            </a:r>
            <a:endParaRPr/>
          </a:p>
        </p:txBody>
      </p:sp>
      <p:pic>
        <p:nvPicPr>
          <p:cNvPr descr="Image" id="931" name="Google Shape;9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0952" y="11351718"/>
            <a:ext cx="4601009" cy="1611639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"/>
          <p:cNvSpPr txBox="1"/>
          <p:nvPr>
            <p:ph type="title"/>
          </p:nvPr>
        </p:nvSpPr>
        <p:spPr>
          <a:xfrm>
            <a:off x="19709627" y="172050"/>
            <a:ext cx="4200900" cy="17646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Note: Please Download the Expo Go App to Scan App Demos!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e2b785db6b_0_20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 here...</a:t>
            </a:r>
            <a:endParaRPr b="1"/>
          </a:p>
        </p:txBody>
      </p:sp>
      <p:sp>
        <p:nvSpPr>
          <p:cNvPr id="995" name="Google Shape;995;ge2b785db6b_0_20"/>
          <p:cNvSpPr txBox="1"/>
          <p:nvPr>
            <p:ph idx="1" type="body"/>
          </p:nvPr>
        </p:nvSpPr>
        <p:spPr>
          <a:xfrm>
            <a:off x="1258400" y="5117533"/>
            <a:ext cx="10933500" cy="72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State and Logins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Databases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FlatLists</a:t>
            </a:r>
            <a:endParaRPr/>
          </a:p>
        </p:txBody>
      </p:sp>
      <p:pic>
        <p:nvPicPr>
          <p:cNvPr id="996" name="Google Shape;996;ge2b785db6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467" y="4288133"/>
            <a:ext cx="6117665" cy="888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e2b785db6b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2132" y="4288133"/>
            <a:ext cx="5147039" cy="888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e2b785db6b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1426" y="4288133"/>
            <a:ext cx="5282575" cy="9112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e2b785db6b_0_32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Home Screens</a:t>
            </a:r>
            <a:endParaRPr b="1"/>
          </a:p>
        </p:txBody>
      </p:sp>
      <p:sp>
        <p:nvSpPr>
          <p:cNvPr id="1004" name="Google Shape;1004;ge2b785db6b_0_326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005" name="Google Shape;1005;ge2b785db6b_0_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4961" y="3178853"/>
            <a:ext cx="4087941" cy="88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ge2b785db6b_0_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3200" y="3201600"/>
            <a:ext cx="4874875" cy="88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e2b785db6b_0_28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Recap: What Students Learned</a:t>
            </a:r>
            <a:endParaRPr b="1"/>
          </a:p>
        </p:txBody>
      </p:sp>
      <p:sp>
        <p:nvSpPr>
          <p:cNvPr id="1012" name="Google Shape;1012;ge2b785db6b_0_28"/>
          <p:cNvSpPr txBox="1"/>
          <p:nvPr>
            <p:ph idx="1" type="body"/>
          </p:nvPr>
        </p:nvSpPr>
        <p:spPr>
          <a:xfrm>
            <a:off x="1229250" y="4858100"/>
            <a:ext cx="21925500" cy="112662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-8636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Screen Components</a:t>
            </a:r>
            <a:endParaRPr sz="4000"/>
          </a:p>
          <a:p>
            <a:pPr indent="-863600" lvl="1" marL="2438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View, ScrollView, WebView, Text, Image, TextInput, TouchableOpacity, Button, Camera Roll, FlatList (this is a lot!)</a:t>
            </a:r>
            <a:endParaRPr sz="4000"/>
          </a:p>
          <a:p>
            <a:pPr indent="-8636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Buttons and State</a:t>
            </a:r>
            <a:endParaRPr sz="4000"/>
          </a:p>
          <a:p>
            <a:pPr indent="-8636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Functions</a:t>
            </a:r>
            <a:endParaRPr sz="4000"/>
          </a:p>
          <a:p>
            <a:pPr indent="-8636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Moving Data Between Screens</a:t>
            </a:r>
            <a:endParaRPr sz="4000"/>
          </a:p>
          <a:p>
            <a:pPr indent="-8636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Navigation</a:t>
            </a:r>
            <a:endParaRPr sz="4000"/>
          </a:p>
          <a:p>
            <a:pPr indent="-863600" lvl="1" marL="2438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StackNavigation</a:t>
            </a:r>
            <a:endParaRPr sz="4000"/>
          </a:p>
          <a:p>
            <a:pPr indent="-863600" lvl="1" marL="2438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TabNavigation</a:t>
            </a:r>
            <a:endParaRPr sz="4000"/>
          </a:p>
          <a:p>
            <a:pPr indent="-863600" lvl="1" marL="2438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Switch Navigation </a:t>
            </a:r>
            <a:endParaRPr sz="4000"/>
          </a:p>
          <a:p>
            <a:pPr indent="-8636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Integrations</a:t>
            </a:r>
            <a:endParaRPr sz="4000"/>
          </a:p>
          <a:p>
            <a:pPr indent="-8636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Database (store and save persistent information on the cloud)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e2b785db6b_0_33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Recap: But They Also Learned This</a:t>
            </a:r>
            <a:endParaRPr b="1"/>
          </a:p>
        </p:txBody>
      </p:sp>
      <p:sp>
        <p:nvSpPr>
          <p:cNvPr id="1018" name="Google Shape;1018;ge2b785db6b_0_33"/>
          <p:cNvSpPr txBox="1"/>
          <p:nvPr>
            <p:ph idx="1" type="body"/>
          </p:nvPr>
        </p:nvSpPr>
        <p:spPr>
          <a:xfrm>
            <a:off x="1258400" y="5117533"/>
            <a:ext cx="10933500" cy="72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Debugging Skills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React Native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Googling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Front-end Development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Databases/Back End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Teamwork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Problem-Solving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English Practice!</a:t>
            </a:r>
            <a:endParaRPr/>
          </a:p>
        </p:txBody>
      </p:sp>
      <p:sp>
        <p:nvSpPr>
          <p:cNvPr id="1019" name="Google Shape;1019;ge2b785db6b_0_33"/>
          <p:cNvSpPr txBox="1"/>
          <p:nvPr>
            <p:ph idx="1" type="body"/>
          </p:nvPr>
        </p:nvSpPr>
        <p:spPr>
          <a:xfrm>
            <a:off x="12250400" y="5117533"/>
            <a:ext cx="10933500" cy="72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9144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Work Ethic</a:t>
            </a:r>
            <a:endParaRPr/>
          </a:p>
          <a:p>
            <a:pPr indent="-9144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Resilience</a:t>
            </a:r>
            <a:endParaRPr/>
          </a:p>
          <a:p>
            <a:pPr indent="-9144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Friendship</a:t>
            </a:r>
            <a:endParaRPr/>
          </a:p>
          <a:p>
            <a:pPr indent="-9144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Different Types of Music ;)</a:t>
            </a:r>
            <a:endParaRPr/>
          </a:p>
          <a:p>
            <a:pPr indent="-9144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Programming Maturity</a:t>
            </a:r>
            <a:endParaRPr/>
          </a:p>
          <a:p>
            <a:pPr indent="-9144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Design Thinking</a:t>
            </a:r>
            <a:endParaRPr/>
          </a:p>
          <a:p>
            <a:pPr indent="-9144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Wireframing</a:t>
            </a:r>
            <a:endParaRPr/>
          </a:p>
          <a:p>
            <a:pPr indent="-9144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Designing Creative Solutions!</a:t>
            </a:r>
            <a:endParaRPr/>
          </a:p>
          <a:p>
            <a:pPr indent="-9144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And built a family &lt;3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2b785db6b_0_33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Product Design and Ethics</a:t>
            </a:r>
            <a:endParaRPr b="1"/>
          </a:p>
        </p:txBody>
      </p:sp>
      <p:sp>
        <p:nvSpPr>
          <p:cNvPr id="1025" name="Google Shape;1025;ge2b785db6b_0_331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Focused on the </a:t>
            </a:r>
            <a:r>
              <a:rPr b="1" lang="en-US"/>
              <a:t>MVP - Minimum Viable Product</a:t>
            </a:r>
            <a:endParaRPr b="1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b="1" lang="en-US"/>
              <a:t>Artful Design - how do we design responsibly?</a:t>
            </a:r>
            <a:endParaRPr b="1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b="1" lang="en-US"/>
              <a:t>Startup Mindset </a:t>
            </a:r>
            <a:r>
              <a:rPr lang="en-US"/>
              <a:t>- Building a Vision to Gain Support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b="1" lang="en-US"/>
              <a:t>3 Designs: Education, Enterprise Technology, Digital Literacy</a:t>
            </a:r>
            <a:endParaRPr b="1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2b785db6b_0_336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Prototype</a:t>
            </a:r>
            <a:r>
              <a:rPr b="1" lang="en-US"/>
              <a:t> Demos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2b785db6b_0_309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Easy Armenian</a:t>
            </a:r>
            <a:endParaRPr b="1"/>
          </a:p>
        </p:txBody>
      </p:sp>
      <p:pic>
        <p:nvPicPr>
          <p:cNvPr id="1036" name="Google Shape;1036;ge2b785db6b_0_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9475" y="2853463"/>
            <a:ext cx="10137050" cy="76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e3f4eb68f8_1_0"/>
          <p:cNvSpPr txBox="1"/>
          <p:nvPr>
            <p:ph type="ctrTitle"/>
          </p:nvPr>
        </p:nvSpPr>
        <p:spPr>
          <a:xfrm>
            <a:off x="7031933" y="4053933"/>
            <a:ext cx="16076700" cy="19896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i="1" lang="en-US" sz="15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Easy Armenian</a:t>
            </a:r>
            <a:endParaRPr b="1" i="1" sz="15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2" name="Google Shape;1042;ge3f4eb68f8_1_0"/>
          <p:cNvSpPr txBox="1"/>
          <p:nvPr>
            <p:ph idx="1" type="subTitle"/>
          </p:nvPr>
        </p:nvSpPr>
        <p:spPr>
          <a:xfrm>
            <a:off x="190733" y="9119800"/>
            <a:ext cx="4997700" cy="2780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-US" sz="3200">
                <a:solidFill>
                  <a:schemeClr val="dk2"/>
                </a:solidFill>
              </a:rPr>
              <a:t>Kyle D’Souza   </a:t>
            </a:r>
            <a:endParaRPr b="1" sz="3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3200">
                <a:solidFill>
                  <a:schemeClr val="dk2"/>
                </a:solidFill>
              </a:rPr>
              <a:t>Nareh Abrahamyan</a:t>
            </a:r>
            <a:endParaRPr sz="3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3200">
                <a:solidFill>
                  <a:schemeClr val="dk2"/>
                </a:solidFill>
              </a:rPr>
              <a:t>Naira Apikyan</a:t>
            </a:r>
            <a:endParaRPr sz="3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3200">
                <a:solidFill>
                  <a:schemeClr val="dk2"/>
                </a:solidFill>
              </a:rPr>
              <a:t>David Grigoryan</a:t>
            </a:r>
            <a:endParaRPr sz="3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3200">
                <a:solidFill>
                  <a:schemeClr val="dk2"/>
                </a:solidFill>
              </a:rPr>
              <a:t>Vladimir Hovakimyan</a:t>
            </a:r>
            <a:endParaRPr sz="3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3200">
                <a:solidFill>
                  <a:schemeClr val="dk2"/>
                </a:solidFill>
              </a:rPr>
              <a:t>Martin Hovhannisyan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1043" name="Google Shape;1043;ge3f4eb68f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67" y="2023467"/>
            <a:ext cx="6327466" cy="5313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e3f4eb68f8_1_0"/>
          <p:cNvSpPr txBox="1"/>
          <p:nvPr/>
        </p:nvSpPr>
        <p:spPr>
          <a:xfrm>
            <a:off x="7031933" y="9112600"/>
            <a:ext cx="170952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500">
                <a:solidFill>
                  <a:srgbClr val="4BA173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                Hi Everyone!!</a:t>
            </a:r>
            <a:endParaRPr b="1" i="1" sz="4500">
              <a:solidFill>
                <a:srgbClr val="4BA17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500">
                <a:solidFill>
                  <a:srgbClr val="4BA173"/>
                </a:solidFill>
                <a:latin typeface="Comfortaa"/>
                <a:ea typeface="Comfortaa"/>
                <a:cs typeface="Comfortaa"/>
                <a:sym typeface="Comfortaa"/>
              </a:rPr>
              <a:t>We are the Easy Armenian team. The purpose of this application is to make it easier to learn Armenian. </a:t>
            </a:r>
            <a:endParaRPr sz="4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ge3f4eb68f8_1_7"/>
          <p:cNvPicPr preferRelativeResize="0"/>
          <p:nvPr/>
        </p:nvPicPr>
        <p:blipFill rotWithShape="1">
          <a:blip r:embed="rId3">
            <a:alphaModFix/>
          </a:blip>
          <a:srcRect b="85265" l="0" r="0" t="0"/>
          <a:stretch/>
        </p:blipFill>
        <p:spPr>
          <a:xfrm>
            <a:off x="6690625" y="2099857"/>
            <a:ext cx="9938400" cy="18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ge3f4eb68f8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400" y="5628507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ge3f4eb68f8_1_7"/>
          <p:cNvSpPr txBox="1"/>
          <p:nvPr/>
        </p:nvSpPr>
        <p:spPr>
          <a:xfrm>
            <a:off x="1235975" y="3604950"/>
            <a:ext cx="504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latin typeface="Impact"/>
                <a:ea typeface="Impact"/>
                <a:cs typeface="Impact"/>
                <a:sym typeface="Impact"/>
              </a:rPr>
              <a:t>FOR ANDROID USERS</a:t>
            </a:r>
            <a:endParaRPr i="1" sz="36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52" name="Google Shape;1052;ge3f4eb68f8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70550" y="5628507"/>
            <a:ext cx="63436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e3f4eb68f8_1_7"/>
          <p:cNvSpPr txBox="1"/>
          <p:nvPr/>
        </p:nvSpPr>
        <p:spPr>
          <a:xfrm>
            <a:off x="18245850" y="37230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FOR IOS USERS</a:t>
            </a:r>
            <a:endParaRPr i="1" sz="3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054" name="Google Shape;1054;ge3f4eb68f8_1_7"/>
          <p:cNvCxnSpPr/>
          <p:nvPr/>
        </p:nvCxnSpPr>
        <p:spPr>
          <a:xfrm>
            <a:off x="2986975" y="4308775"/>
            <a:ext cx="618000" cy="102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5" name="Google Shape;1055;ge3f4eb68f8_1_7"/>
          <p:cNvCxnSpPr/>
          <p:nvPr/>
        </p:nvCxnSpPr>
        <p:spPr>
          <a:xfrm flipH="1">
            <a:off x="18230825" y="4617775"/>
            <a:ext cx="635100" cy="10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6" name="Google Shape;1056;ge3f4eb68f8_1_7"/>
          <p:cNvCxnSpPr/>
          <p:nvPr/>
        </p:nvCxnSpPr>
        <p:spPr>
          <a:xfrm flipH="1">
            <a:off x="7913775" y="4188625"/>
            <a:ext cx="2489100" cy="22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7" name="Google Shape;1057;ge3f4eb68f8_1_7"/>
          <p:cNvCxnSpPr>
            <a:stCxn id="1049" idx="2"/>
          </p:cNvCxnSpPr>
          <p:nvPr/>
        </p:nvCxnSpPr>
        <p:spPr>
          <a:xfrm>
            <a:off x="11659825" y="3982632"/>
            <a:ext cx="2708400" cy="24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0C19A"/>
        </a:soli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e3f4eb68f8_1_11"/>
          <p:cNvSpPr txBox="1"/>
          <p:nvPr>
            <p:ph type="title"/>
          </p:nvPr>
        </p:nvSpPr>
        <p:spPr>
          <a:xfrm>
            <a:off x="1278800" y="4203600"/>
            <a:ext cx="21826500" cy="53088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What problem have we solved?</a:t>
            </a:r>
            <a:endParaRPr b="1" i="1" sz="8000"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0"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0">
                <a:solidFill>
                  <a:schemeClr val="dk2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For who and why?</a:t>
            </a:r>
            <a:endParaRPr b="1" i="1" sz="8000">
              <a:solidFill>
                <a:schemeClr val="dk2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e2b785db6b_0_346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/>
              <a:t>* </a:t>
            </a:r>
            <a:r>
              <a:rPr lang="en-US" sz="8000"/>
              <a:t>Please Download the </a:t>
            </a:r>
            <a:r>
              <a:rPr b="1" i="1" lang="en-US" sz="8000" u="sng"/>
              <a:t>Expo Go</a:t>
            </a:r>
            <a:r>
              <a:rPr lang="en-US" sz="8000"/>
              <a:t> App to Scan App Demos.</a:t>
            </a:r>
            <a:endParaRPr sz="8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e3f4eb68f8_1_15"/>
          <p:cNvSpPr txBox="1"/>
          <p:nvPr>
            <p:ph type="title"/>
          </p:nvPr>
        </p:nvSpPr>
        <p:spPr>
          <a:xfrm>
            <a:off x="831200" y="3429133"/>
            <a:ext cx="22721700" cy="3111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300">
                <a:solidFill>
                  <a:srgbClr val="4BA173"/>
                </a:solidFill>
                <a:latin typeface="Comfortaa"/>
                <a:ea typeface="Comfortaa"/>
                <a:cs typeface="Comfortaa"/>
                <a:sym typeface="Comfortaa"/>
              </a:rPr>
              <a:t>Armenian is one of the hardest languages in the world.  It takes 2-3 hours per day to learn basic Armenian. So there was a need of something which could make it easier to learn Armenian for people who want to learn it.</a:t>
            </a:r>
            <a:endParaRPr b="1" i="1" sz="5300">
              <a:solidFill>
                <a:srgbClr val="4BA17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8" name="Google Shape;1068;ge3f4eb68f8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10800"/>
            <a:ext cx="9928400" cy="5202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ge3f4eb68f8_1_15"/>
          <p:cNvSpPr txBox="1"/>
          <p:nvPr/>
        </p:nvSpPr>
        <p:spPr>
          <a:xfrm>
            <a:off x="702067" y="650667"/>
            <a:ext cx="830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latin typeface="Comfortaa"/>
                <a:ea typeface="Comfortaa"/>
                <a:cs typeface="Comfortaa"/>
                <a:sym typeface="Comfortaa"/>
              </a:rPr>
              <a:t>Problem statement </a:t>
            </a:r>
            <a:endParaRPr i="1" sz="4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0C19A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e3f4eb68f8_7_56"/>
          <p:cNvSpPr txBox="1"/>
          <p:nvPr>
            <p:ph idx="2" type="body"/>
          </p:nvPr>
        </p:nvSpPr>
        <p:spPr>
          <a:xfrm>
            <a:off x="13172000" y="1931200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3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i="1" sz="5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b="1" i="1" lang="en-US" sz="5300">
                <a:latin typeface="Comfortaa"/>
                <a:ea typeface="Comfortaa"/>
                <a:cs typeface="Comfortaa"/>
                <a:sym typeface="Comfortaa"/>
              </a:rPr>
              <a:t>So we built the Easy Armenian. The application can be used by every single person who knows English and wants to learn Armenian. And it will take approximately 15-30 minutes per day. </a:t>
            </a:r>
            <a:endParaRPr b="1" i="1" sz="5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5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 sz="5300"/>
          </a:p>
        </p:txBody>
      </p:sp>
      <p:pic>
        <p:nvPicPr>
          <p:cNvPr id="1075" name="Google Shape;1075;ge3f4eb68f8_7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67" y="338200"/>
            <a:ext cx="9640598" cy="13377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ge3f4eb68f8_7_56"/>
          <p:cNvSpPr txBox="1"/>
          <p:nvPr/>
        </p:nvSpPr>
        <p:spPr>
          <a:xfrm>
            <a:off x="941967" y="1215800"/>
            <a:ext cx="100857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EASY ARMENIAN</a:t>
            </a:r>
            <a:endParaRPr i="1" sz="123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e3f4eb68f8_1_27"/>
          <p:cNvSpPr txBox="1"/>
          <p:nvPr>
            <p:ph type="title"/>
          </p:nvPr>
        </p:nvSpPr>
        <p:spPr>
          <a:xfrm>
            <a:off x="831200" y="775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70C19A"/>
                </a:solidFill>
                <a:highlight>
                  <a:srgbClr val="70C19A"/>
                </a:highlight>
                <a:latin typeface="Comfortaa"/>
                <a:ea typeface="Comfortaa"/>
                <a:cs typeface="Comfortaa"/>
                <a:sym typeface="Comfortaa"/>
              </a:rPr>
              <a:t>...</a:t>
            </a:r>
            <a:r>
              <a:rPr b="1" i="1" lang="en-US">
                <a:solidFill>
                  <a:schemeClr val="lt1"/>
                </a:solidFill>
                <a:highlight>
                  <a:srgbClr val="70C19A"/>
                </a:highlight>
                <a:latin typeface="Comfortaa"/>
                <a:ea typeface="Comfortaa"/>
                <a:cs typeface="Comfortaa"/>
                <a:sym typeface="Comfortaa"/>
              </a:rPr>
              <a:t>What are our application’s main features ?</a:t>
            </a:r>
            <a:r>
              <a:rPr b="1" i="1" lang="en-US">
                <a:solidFill>
                  <a:srgbClr val="70C19A"/>
                </a:solidFill>
                <a:highlight>
                  <a:srgbClr val="70C19A"/>
                </a:highlight>
                <a:latin typeface="Comfortaa"/>
                <a:ea typeface="Comfortaa"/>
                <a:cs typeface="Comfortaa"/>
                <a:sym typeface="Comfortaa"/>
              </a:rPr>
              <a:t>..</a:t>
            </a:r>
            <a:r>
              <a:rPr b="1" i="1" lang="en-US">
                <a:solidFill>
                  <a:schemeClr val="lt1"/>
                </a:solidFill>
                <a:highlight>
                  <a:srgbClr val="70C19A"/>
                </a:highlight>
                <a:latin typeface="Comfortaa"/>
                <a:ea typeface="Comfortaa"/>
                <a:cs typeface="Comfortaa"/>
                <a:sym typeface="Comfortaa"/>
              </a:rPr>
              <a:t>   </a:t>
            </a:r>
            <a:r>
              <a:rPr b="1" i="1" lang="en-US" sz="5300">
                <a:solidFill>
                  <a:schemeClr val="lt1"/>
                </a:solidFill>
                <a:highlight>
                  <a:srgbClr val="70C19A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i="1" sz="5300">
              <a:solidFill>
                <a:schemeClr val="lt1"/>
              </a:solidFill>
              <a:highlight>
                <a:srgbClr val="70C19A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lt1"/>
              </a:solidFill>
              <a:highlight>
                <a:srgbClr val="70C19A"/>
              </a:highlight>
            </a:endParaRPr>
          </a:p>
        </p:txBody>
      </p:sp>
      <p:sp>
        <p:nvSpPr>
          <p:cNvPr id="1082" name="Google Shape;1082;ge3f4eb68f8_1_27"/>
          <p:cNvSpPr txBox="1"/>
          <p:nvPr>
            <p:ph idx="1" type="body"/>
          </p:nvPr>
        </p:nvSpPr>
        <p:spPr>
          <a:xfrm>
            <a:off x="831200" y="2962467"/>
            <a:ext cx="9186300" cy="9914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00">
                <a:solidFill>
                  <a:srgbClr val="4BA173"/>
                </a:solidFill>
                <a:latin typeface="Comfortaa"/>
                <a:ea typeface="Comfortaa"/>
                <a:cs typeface="Comfortaa"/>
                <a:sym typeface="Comfortaa"/>
              </a:rPr>
              <a:t>The Easy Armenian contains images, so the learners can remember the words with their meanings &amp; translations visually.</a:t>
            </a:r>
            <a:endParaRPr b="1" i="1" sz="6100">
              <a:solidFill>
                <a:srgbClr val="4BA17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6100">
              <a:solidFill>
                <a:srgbClr val="4BA17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 b="1" i="1" sz="6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83" name="Google Shape;1083;ge3f4eb68f8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667" y="2654133"/>
            <a:ext cx="3998200" cy="1087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ge3f4eb68f8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4867" y="3547313"/>
            <a:ext cx="3998201" cy="10168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e3f4eb68f8_1_27"/>
          <p:cNvSpPr txBox="1"/>
          <p:nvPr/>
        </p:nvSpPr>
        <p:spPr>
          <a:xfrm>
            <a:off x="18972669" y="2654133"/>
            <a:ext cx="3490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70C19A"/>
                </a:solidFill>
              </a:rPr>
              <a:t>Food   Սնունդ</a:t>
            </a:r>
            <a:endParaRPr b="1" sz="2700">
              <a:solidFill>
                <a:srgbClr val="70C19A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3f4eb68f8_1_35"/>
          <p:cNvSpPr txBox="1"/>
          <p:nvPr>
            <p:ph idx="1" type="body"/>
          </p:nvPr>
        </p:nvSpPr>
        <p:spPr>
          <a:xfrm>
            <a:off x="689600" y="2302800"/>
            <a:ext cx="230049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9300">
                <a:solidFill>
                  <a:srgbClr val="4BA173"/>
                </a:solidFill>
                <a:latin typeface="Comfortaa"/>
                <a:ea typeface="Comfortaa"/>
                <a:cs typeface="Comfortaa"/>
                <a:sym typeface="Comfortaa"/>
              </a:rPr>
              <a:t>As you will see in the video the users can pass tests and the lessons several times </a:t>
            </a:r>
            <a:r>
              <a:rPr b="1" i="1" lang="en-US" sz="9300">
                <a:solidFill>
                  <a:srgbClr val="4BA17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in order to gain a comprehensive knowledge of the language.</a:t>
            </a:r>
            <a:endParaRPr b="1" i="1" sz="9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 b="1" i="1" sz="93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e3f4eb68f8_1_39"/>
          <p:cNvSpPr txBox="1"/>
          <p:nvPr>
            <p:ph idx="4294967295" type="ctrTitle"/>
          </p:nvPr>
        </p:nvSpPr>
        <p:spPr>
          <a:xfrm>
            <a:off x="1082800" y="359600"/>
            <a:ext cx="22218300" cy="147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9300">
                <a:solidFill>
                  <a:srgbClr val="70C19A"/>
                </a:solidFill>
              </a:rPr>
              <a:t>Now a little tour through our application...</a:t>
            </a:r>
            <a:endParaRPr sz="9300">
              <a:solidFill>
                <a:srgbClr val="70C19A"/>
              </a:solidFill>
            </a:endParaRPr>
          </a:p>
        </p:txBody>
      </p:sp>
      <p:pic>
        <p:nvPicPr>
          <p:cNvPr id="1096" name="Google Shape;1096;ge3f4eb68f8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2242000"/>
            <a:ext cx="5639882" cy="1106760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7" name="Google Shape;1097;ge3f4eb68f8_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815" y="2242000"/>
            <a:ext cx="5513179" cy="110676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8" name="Google Shape;1098;ge3f4eb68f8_1_39"/>
          <p:cNvPicPr preferRelativeResize="0"/>
          <p:nvPr/>
        </p:nvPicPr>
        <p:blipFill rotWithShape="1">
          <a:blip r:embed="rId5">
            <a:alphaModFix/>
          </a:blip>
          <a:srcRect b="0" l="0" r="0" t="59182"/>
          <a:stretch/>
        </p:blipFill>
        <p:spPr>
          <a:xfrm>
            <a:off x="13438867" y="2800330"/>
            <a:ext cx="2848532" cy="34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ge3f4eb68f8_1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98000" y="6268666"/>
            <a:ext cx="4221935" cy="7040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0" name="Google Shape;1100;ge3f4eb68f8_1_39"/>
          <p:cNvCxnSpPr/>
          <p:nvPr/>
        </p:nvCxnSpPr>
        <p:spPr>
          <a:xfrm>
            <a:off x="12259000" y="3938333"/>
            <a:ext cx="11832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1" name="Google Shape;1101;ge3f4eb68f8_1_39"/>
          <p:cNvCxnSpPr/>
          <p:nvPr/>
        </p:nvCxnSpPr>
        <p:spPr>
          <a:xfrm>
            <a:off x="12243400" y="5719267"/>
            <a:ext cx="855900" cy="16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2" name="Google Shape;1102;ge3f4eb68f8_1_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57867" y="6858003"/>
            <a:ext cx="3823135" cy="6714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3" name="Google Shape;1103;ge3f4eb68f8_1_39"/>
          <p:cNvCxnSpPr>
            <a:stCxn id="1099" idx="3"/>
          </p:cNvCxnSpPr>
          <p:nvPr/>
        </p:nvCxnSpPr>
        <p:spPr>
          <a:xfrm>
            <a:off x="17319935" y="9789134"/>
            <a:ext cx="2166300" cy="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4" name="Google Shape;1104;ge3f4eb68f8_1_39"/>
          <p:cNvSpPr txBox="1"/>
          <p:nvPr/>
        </p:nvSpPr>
        <p:spPr>
          <a:xfrm>
            <a:off x="18322267" y="2619933"/>
            <a:ext cx="5513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5" name="Google Shape;1105;ge3f4eb68f8_1_39"/>
          <p:cNvPicPr preferRelativeResize="0"/>
          <p:nvPr/>
        </p:nvPicPr>
        <p:blipFill rotWithShape="1">
          <a:blip r:embed="rId8">
            <a:alphaModFix/>
          </a:blip>
          <a:srcRect b="70652" l="0" r="0" t="0"/>
          <a:stretch/>
        </p:blipFill>
        <p:spPr>
          <a:xfrm>
            <a:off x="18322267" y="2521867"/>
            <a:ext cx="5766932" cy="4025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6" name="Google Shape;1106;ge3f4eb68f8_1_39"/>
          <p:cNvCxnSpPr>
            <a:endCxn id="1105" idx="0"/>
          </p:cNvCxnSpPr>
          <p:nvPr/>
        </p:nvCxnSpPr>
        <p:spPr>
          <a:xfrm>
            <a:off x="12226433" y="2260267"/>
            <a:ext cx="8979300" cy="261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ge3f4eb68f8_1_39"/>
          <p:cNvCxnSpPr>
            <a:stCxn id="1105" idx="0"/>
          </p:cNvCxnSpPr>
          <p:nvPr/>
        </p:nvCxnSpPr>
        <p:spPr>
          <a:xfrm>
            <a:off x="21205733" y="2521867"/>
            <a:ext cx="10500" cy="5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ge3f4eb68f8_1_55" title="InShot_20210709_14581500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972667"/>
            <a:ext cx="12192000" cy="914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3" name="Google Shape;1113;ge3f4eb68f8_1_55"/>
          <p:cNvSpPr txBox="1"/>
          <p:nvPr/>
        </p:nvSpPr>
        <p:spPr>
          <a:xfrm>
            <a:off x="1751000" y="497800"/>
            <a:ext cx="2152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400">
                <a:highlight>
                  <a:srgbClr val="70C19A"/>
                </a:highlight>
                <a:latin typeface="Comfortaa"/>
                <a:ea typeface="Comfortaa"/>
                <a:cs typeface="Comfortaa"/>
                <a:sym typeface="Comfortaa"/>
              </a:rPr>
              <a:t>Now let’s watch the whole application together !!!</a:t>
            </a:r>
            <a:endParaRPr b="1" i="1" sz="6400">
              <a:highlight>
                <a:srgbClr val="70C19A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ge3f4eb68f8_1_60"/>
          <p:cNvPicPr preferRelativeResize="0"/>
          <p:nvPr/>
        </p:nvPicPr>
        <p:blipFill rotWithShape="1">
          <a:blip r:embed="rId3">
            <a:alphaModFix/>
          </a:blip>
          <a:srcRect b="0" l="3347" r="12555" t="0"/>
          <a:stretch/>
        </p:blipFill>
        <p:spPr>
          <a:xfrm>
            <a:off x="922230" y="1591733"/>
            <a:ext cx="11964995" cy="106698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9" name="Google Shape;1119;ge3f4eb68f8_1_60"/>
          <p:cNvSpPr txBox="1"/>
          <p:nvPr/>
        </p:nvSpPr>
        <p:spPr>
          <a:xfrm>
            <a:off x="14660067" y="4641600"/>
            <a:ext cx="88233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300">
                <a:latin typeface="Comfortaa"/>
                <a:ea typeface="Comfortaa"/>
                <a:cs typeface="Comfortaa"/>
                <a:sym typeface="Comfortaa"/>
              </a:rPr>
              <a:t>This is our lovely team !</a:t>
            </a:r>
            <a:endParaRPr b="1" i="1" sz="4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4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300">
                <a:latin typeface="Comfortaa"/>
                <a:ea typeface="Comfortaa"/>
                <a:cs typeface="Comfortaa"/>
                <a:sym typeface="Comfortaa"/>
              </a:rPr>
              <a:t>Let’s get acquainted with the members and to know more about who was responsible for what. </a:t>
            </a:r>
            <a:endParaRPr b="1" i="1" sz="43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ge3f4eb68f8_1_65"/>
          <p:cNvPicPr preferRelativeResize="0"/>
          <p:nvPr/>
        </p:nvPicPr>
        <p:blipFill rotWithShape="1">
          <a:blip r:embed="rId3">
            <a:alphaModFix/>
          </a:blip>
          <a:srcRect b="16139" l="13411" r="13419" t="25720"/>
          <a:stretch/>
        </p:blipFill>
        <p:spPr>
          <a:xfrm>
            <a:off x="808733" y="1212900"/>
            <a:ext cx="2307735" cy="366720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5" name="Google Shape;1125;ge3f4eb68f8_1_65"/>
          <p:cNvSpPr txBox="1"/>
          <p:nvPr/>
        </p:nvSpPr>
        <p:spPr>
          <a:xfrm>
            <a:off x="7347000" y="2995633"/>
            <a:ext cx="13544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26" name="Google Shape;1126;ge3f4eb68f8_1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7600" y="891567"/>
            <a:ext cx="2991410" cy="398853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7" name="Google Shape;1127;ge3f4eb68f8_1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1301" y="891567"/>
            <a:ext cx="3443666" cy="398853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8" name="Google Shape;1128;ge3f4eb68f8_1_65"/>
          <p:cNvSpPr txBox="1"/>
          <p:nvPr/>
        </p:nvSpPr>
        <p:spPr>
          <a:xfrm>
            <a:off x="465667" y="5291100"/>
            <a:ext cx="35583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David Grigoryan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Databases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Դավիթ Գրիգորյան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9" name="Google Shape;1129;ge3f4eb68f8_1_65"/>
          <p:cNvSpPr txBox="1"/>
          <p:nvPr/>
        </p:nvSpPr>
        <p:spPr>
          <a:xfrm>
            <a:off x="8570100" y="5412033"/>
            <a:ext cx="68319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Vladimir Hovakimyan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Designer, especially Logo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Վլադիմիր Հովակիմյան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0" name="Google Shape;1130;ge3f4eb68f8_1_65"/>
          <p:cNvSpPr txBox="1"/>
          <p:nvPr/>
        </p:nvSpPr>
        <p:spPr>
          <a:xfrm>
            <a:off x="17338500" y="5291100"/>
            <a:ext cx="63096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Martin Hovhannisyan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UI Design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Մարտին Հովհաննիսյան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31" name="Google Shape;1131;ge3f4eb68f8_1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068" y="5527632"/>
            <a:ext cx="5068000" cy="422225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2" name="Google Shape;1132;ge3f4eb68f8_1_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99592" y="6312764"/>
            <a:ext cx="2911673" cy="4120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3" name="Google Shape;1133;ge3f4eb68f8_1_65"/>
          <p:cNvSpPr txBox="1"/>
          <p:nvPr/>
        </p:nvSpPr>
        <p:spPr>
          <a:xfrm>
            <a:off x="4461239" y="10273655"/>
            <a:ext cx="4604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Nareh Abrahamyan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Նարէ Աբրահամյան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Organiser, lead developer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4" name="Google Shape;1134;ge3f4eb68f8_1_65"/>
          <p:cNvSpPr txBox="1"/>
          <p:nvPr/>
        </p:nvSpPr>
        <p:spPr>
          <a:xfrm>
            <a:off x="14925013" y="10690047"/>
            <a:ext cx="3260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Naira Apikyan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Նաիրա Ապիկյան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Lead developer and bug fixer</a:t>
            </a:r>
            <a:endParaRPr b="1" i="1"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5" name="Google Shape;1135;ge3f4eb68f8_1_65"/>
          <p:cNvSpPr txBox="1"/>
          <p:nvPr/>
        </p:nvSpPr>
        <p:spPr>
          <a:xfrm>
            <a:off x="11729963" y="8372001"/>
            <a:ext cx="3260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0C19A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3f4eb68f8_1_80"/>
          <p:cNvSpPr txBox="1"/>
          <p:nvPr/>
        </p:nvSpPr>
        <p:spPr>
          <a:xfrm>
            <a:off x="3099200" y="4559600"/>
            <a:ext cx="181857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Thanks for watching !!!!</a:t>
            </a:r>
            <a:endParaRPr b="1" i="1" sz="6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6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6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And a special thanks to Kyle &lt;3 </a:t>
            </a:r>
            <a:endParaRPr b="1" i="1" sz="6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e2b785db6b_0_313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0">
                <a:solidFill>
                  <a:srgbClr val="4BA173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Salata</a:t>
            </a:r>
            <a:endParaRPr b="1" sz="14000">
              <a:solidFill>
                <a:srgbClr val="4BA173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</p:txBody>
      </p:sp>
      <p:pic>
        <p:nvPicPr>
          <p:cNvPr id="1146" name="Google Shape;1146;ge2b785db6b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150" y="3083425"/>
            <a:ext cx="11765101" cy="661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e2b785db6b_0_6"/>
          <p:cNvSpPr txBox="1"/>
          <p:nvPr>
            <p:ph type="title"/>
          </p:nvPr>
        </p:nvSpPr>
        <p:spPr>
          <a:xfrm>
            <a:off x="1206500" y="1079500"/>
            <a:ext cx="9779100" cy="14352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Who am I?</a:t>
            </a:r>
            <a:endParaRPr b="1"/>
          </a:p>
        </p:txBody>
      </p:sp>
      <p:sp>
        <p:nvSpPr>
          <p:cNvPr id="943" name="Google Shape;943;ge2b785db6b_0_6"/>
          <p:cNvSpPr txBox="1"/>
          <p:nvPr>
            <p:ph idx="1" type="body"/>
          </p:nvPr>
        </p:nvSpPr>
        <p:spPr>
          <a:xfrm>
            <a:off x="1206500" y="2372962"/>
            <a:ext cx="9779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e2b785db6b_0_6"/>
          <p:cNvSpPr txBox="1"/>
          <p:nvPr>
            <p:ph idx="2" type="body"/>
          </p:nvPr>
        </p:nvSpPr>
        <p:spPr>
          <a:xfrm>
            <a:off x="1206500" y="4248504"/>
            <a:ext cx="9779100" cy="65766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b="1" lang="en-US"/>
              <a:t>Kyle D’Souza</a:t>
            </a:r>
            <a:endParaRPr b="1"/>
          </a:p>
          <a:p>
            <a:pPr indent="-369189" lvl="0" marL="45720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SzPts val="2214"/>
              <a:buChar char="●"/>
            </a:pPr>
            <a:r>
              <a:rPr lang="en-US"/>
              <a:t>Lecturer and Graduate Researcher at Stanford</a:t>
            </a:r>
            <a:endParaRPr/>
          </a:p>
          <a:p>
            <a:pPr indent="-36918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14"/>
              <a:buChar char="●"/>
            </a:pPr>
            <a:r>
              <a:rPr lang="en-US"/>
              <a:t>Background: Computer Science (AI, Design, Security)</a:t>
            </a:r>
            <a:endParaRPr/>
          </a:p>
          <a:p>
            <a:pPr indent="-36918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14"/>
              <a:buChar char="●"/>
            </a:pPr>
            <a:r>
              <a:rPr lang="en-US"/>
              <a:t>Past: Microsoft, Cloudflare, Startups</a:t>
            </a:r>
            <a:endParaRPr/>
          </a:p>
          <a:p>
            <a:pPr indent="-36918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14"/>
              <a:buChar char="●"/>
            </a:pPr>
            <a:r>
              <a:rPr lang="en-US"/>
              <a:t>Future: Working as a Product Manager at Microsoft</a:t>
            </a:r>
            <a:endParaRPr/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5" name="Google Shape;945;ge2b785db6b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0" y="1940125"/>
            <a:ext cx="10917002" cy="986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3f4eb68f8_3_4904"/>
          <p:cNvSpPr txBox="1"/>
          <p:nvPr>
            <p:ph type="ctrTitle"/>
          </p:nvPr>
        </p:nvSpPr>
        <p:spPr>
          <a:xfrm>
            <a:off x="986400" y="1337492"/>
            <a:ext cx="22411200" cy="67944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0"/>
              <a:t>Salata App</a:t>
            </a:r>
            <a:endParaRPr sz="32000"/>
          </a:p>
        </p:txBody>
      </p:sp>
      <p:pic>
        <p:nvPicPr>
          <p:cNvPr id="1152" name="Google Shape;1152;ge3f4eb68f8_3_4904"/>
          <p:cNvPicPr preferRelativeResize="0"/>
          <p:nvPr/>
        </p:nvPicPr>
        <p:blipFill rotWithShape="1">
          <a:blip r:embed="rId3">
            <a:alphaModFix/>
          </a:blip>
          <a:srcRect b="0" l="9901" r="0" t="9999"/>
          <a:stretch/>
        </p:blipFill>
        <p:spPr>
          <a:xfrm>
            <a:off x="16462750" y="7660800"/>
            <a:ext cx="5387150" cy="53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ge3f4eb68f8_3_4904"/>
          <p:cNvPicPr preferRelativeResize="0"/>
          <p:nvPr/>
        </p:nvPicPr>
        <p:blipFill rotWithShape="1">
          <a:blip r:embed="rId4">
            <a:alphaModFix/>
          </a:blip>
          <a:srcRect b="11609" l="0" r="0" t="8651"/>
          <a:stretch/>
        </p:blipFill>
        <p:spPr>
          <a:xfrm>
            <a:off x="4004950" y="7813298"/>
            <a:ext cx="5387150" cy="52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e3f4eb68f8_3_4908"/>
          <p:cNvSpPr txBox="1"/>
          <p:nvPr>
            <p:ph type="title"/>
          </p:nvPr>
        </p:nvSpPr>
        <p:spPr>
          <a:xfrm>
            <a:off x="1828800" y="282600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Our Team</a:t>
            </a:r>
            <a:endParaRPr/>
          </a:p>
        </p:txBody>
      </p:sp>
      <p:pic>
        <p:nvPicPr>
          <p:cNvPr id="1159" name="Google Shape;1159;ge3f4eb68f8_3_4908"/>
          <p:cNvPicPr preferRelativeResize="0"/>
          <p:nvPr/>
        </p:nvPicPr>
        <p:blipFill rotWithShape="1">
          <a:blip r:embed="rId3">
            <a:alphaModFix/>
          </a:blip>
          <a:srcRect b="41734" l="19348" r="0" t="12851"/>
          <a:stretch/>
        </p:blipFill>
        <p:spPr>
          <a:xfrm>
            <a:off x="2459533" y="1992933"/>
            <a:ext cx="3704100" cy="3756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160" name="Google Shape;1160;ge3f4eb68f8_3_4908"/>
          <p:cNvSpPr txBox="1"/>
          <p:nvPr/>
        </p:nvSpPr>
        <p:spPr>
          <a:xfrm>
            <a:off x="2392333" y="5089400"/>
            <a:ext cx="33312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>
                <a:solidFill>
                  <a:schemeClr val="dk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Mary</a:t>
            </a:r>
            <a:endParaRPr sz="13300">
              <a:solidFill>
                <a:schemeClr val="dk2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</p:txBody>
      </p:sp>
      <p:pic>
        <p:nvPicPr>
          <p:cNvPr id="1161" name="Google Shape;1161;ge3f4eb68f8_3_4908"/>
          <p:cNvPicPr preferRelativeResize="0"/>
          <p:nvPr/>
        </p:nvPicPr>
        <p:blipFill rotWithShape="1">
          <a:blip r:embed="rId4">
            <a:alphaModFix/>
          </a:blip>
          <a:srcRect b="38782" l="0" r="0" t="13083"/>
          <a:stretch/>
        </p:blipFill>
        <p:spPr>
          <a:xfrm>
            <a:off x="10402296" y="1992900"/>
            <a:ext cx="3838500" cy="3756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162" name="Google Shape;1162;ge3f4eb68f8_3_4908"/>
          <p:cNvSpPr txBox="1"/>
          <p:nvPr/>
        </p:nvSpPr>
        <p:spPr>
          <a:xfrm>
            <a:off x="10272800" y="5200400"/>
            <a:ext cx="38385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>
                <a:solidFill>
                  <a:schemeClr val="dk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Marie</a:t>
            </a:r>
            <a:endParaRPr sz="13300">
              <a:solidFill>
                <a:schemeClr val="dk2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</p:txBody>
      </p:sp>
      <p:pic>
        <p:nvPicPr>
          <p:cNvPr id="1163" name="Google Shape;1163;ge3f4eb68f8_3_4908"/>
          <p:cNvPicPr preferRelativeResize="0"/>
          <p:nvPr/>
        </p:nvPicPr>
        <p:blipFill rotWithShape="1">
          <a:blip r:embed="rId5">
            <a:alphaModFix/>
          </a:blip>
          <a:srcRect b="54329" l="6032" r="6032" t="2245"/>
          <a:stretch/>
        </p:blipFill>
        <p:spPr>
          <a:xfrm>
            <a:off x="17641867" y="1828800"/>
            <a:ext cx="4059300" cy="3756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164" name="Google Shape;1164;ge3f4eb68f8_3_4908"/>
          <p:cNvSpPr txBox="1"/>
          <p:nvPr/>
        </p:nvSpPr>
        <p:spPr>
          <a:xfrm>
            <a:off x="17641867" y="4934600"/>
            <a:ext cx="44655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Anna</a:t>
            </a:r>
            <a:endParaRPr sz="13300">
              <a:solidFill>
                <a:schemeClr val="accent2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</p:txBody>
      </p:sp>
      <p:pic>
        <p:nvPicPr>
          <p:cNvPr id="1165" name="Google Shape;1165;ge3f4eb68f8_3_4908"/>
          <p:cNvPicPr preferRelativeResize="0"/>
          <p:nvPr/>
        </p:nvPicPr>
        <p:blipFill rotWithShape="1">
          <a:blip r:embed="rId6">
            <a:alphaModFix/>
          </a:blip>
          <a:srcRect b="19180" l="0" r="0" t="14541"/>
          <a:stretch/>
        </p:blipFill>
        <p:spPr>
          <a:xfrm>
            <a:off x="10402267" y="7709400"/>
            <a:ext cx="3838500" cy="38160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166" name="Google Shape;1166;ge3f4eb68f8_3_4908"/>
          <p:cNvSpPr txBox="1"/>
          <p:nvPr/>
        </p:nvSpPr>
        <p:spPr>
          <a:xfrm>
            <a:off x="9002400" y="11004667"/>
            <a:ext cx="63792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Melanie</a:t>
            </a:r>
            <a:endParaRPr sz="13300">
              <a:solidFill>
                <a:schemeClr val="accent2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</p:txBody>
      </p:sp>
      <p:pic>
        <p:nvPicPr>
          <p:cNvPr id="1167" name="Google Shape;1167;ge3f4eb68f8_3_4908"/>
          <p:cNvPicPr preferRelativeResize="0"/>
          <p:nvPr/>
        </p:nvPicPr>
        <p:blipFill rotWithShape="1">
          <a:blip r:embed="rId7">
            <a:alphaModFix/>
          </a:blip>
          <a:srcRect b="6850" l="0" r="-3626" t="10905"/>
          <a:stretch/>
        </p:blipFill>
        <p:spPr>
          <a:xfrm>
            <a:off x="18026400" y="7634200"/>
            <a:ext cx="3838500" cy="39663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168" name="Google Shape;1168;ge3f4eb68f8_3_4908"/>
          <p:cNvSpPr txBox="1"/>
          <p:nvPr/>
        </p:nvSpPr>
        <p:spPr>
          <a:xfrm>
            <a:off x="17824000" y="11004667"/>
            <a:ext cx="47313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Hagop</a:t>
            </a:r>
            <a:endParaRPr sz="13300">
              <a:solidFill>
                <a:schemeClr val="accent2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</p:txBody>
      </p:sp>
      <p:sp>
        <p:nvSpPr>
          <p:cNvPr id="1169" name="Google Shape;1169;ge3f4eb68f8_3_4908"/>
          <p:cNvSpPr txBox="1"/>
          <p:nvPr/>
        </p:nvSpPr>
        <p:spPr>
          <a:xfrm>
            <a:off x="1870933" y="10632600"/>
            <a:ext cx="49479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Gevorg</a:t>
            </a:r>
            <a:endParaRPr sz="13300">
              <a:solidFill>
                <a:schemeClr val="accent2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</p:txBody>
      </p:sp>
      <p:pic>
        <p:nvPicPr>
          <p:cNvPr id="1170" name="Google Shape;1170;ge3f4eb68f8_3_4908"/>
          <p:cNvPicPr preferRelativeResize="0"/>
          <p:nvPr/>
        </p:nvPicPr>
        <p:blipFill rotWithShape="1">
          <a:blip r:embed="rId8">
            <a:alphaModFix/>
          </a:blip>
          <a:srcRect b="45635" l="4653" r="11804" t="3408"/>
          <a:stretch/>
        </p:blipFill>
        <p:spPr>
          <a:xfrm>
            <a:off x="2722474" y="7894350"/>
            <a:ext cx="3178200" cy="34461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ge3f4eb68f8_3_4924"/>
          <p:cNvPicPr preferRelativeResize="0"/>
          <p:nvPr/>
        </p:nvPicPr>
        <p:blipFill rotWithShape="1">
          <a:blip r:embed="rId3">
            <a:alphaModFix/>
          </a:blip>
          <a:srcRect b="1999" l="6562" r="18435" t="-2000"/>
          <a:stretch/>
        </p:blipFill>
        <p:spPr>
          <a:xfrm>
            <a:off x="12543264" y="1799067"/>
            <a:ext cx="10261602" cy="102615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ge3f4eb68f8_3_4924"/>
          <p:cNvSpPr/>
          <p:nvPr/>
        </p:nvSpPr>
        <p:spPr>
          <a:xfrm flipH="1">
            <a:off x="3528076" y="1388733"/>
            <a:ext cx="20855924" cy="10876045"/>
          </a:xfrm>
          <a:custGeom>
            <a:rect b="b" l="l" r="r" t="t"/>
            <a:pathLst>
              <a:path extrusionOk="0" h="160918" w="285590">
                <a:moveTo>
                  <a:pt x="88318" y="22080"/>
                </a:moveTo>
                <a:cubicBezTo>
                  <a:pt x="94902" y="22080"/>
                  <a:pt x="101147" y="23088"/>
                  <a:pt x="107053" y="25095"/>
                </a:cubicBezTo>
                <a:cubicBezTo>
                  <a:pt x="131478" y="26317"/>
                  <a:pt x="156234" y="34346"/>
                  <a:pt x="150989" y="70592"/>
                </a:cubicBezTo>
                <a:cubicBezTo>
                  <a:pt x="150882" y="71368"/>
                  <a:pt x="150989" y="72260"/>
                  <a:pt x="150989" y="73152"/>
                </a:cubicBezTo>
                <a:cubicBezTo>
                  <a:pt x="157456" y="80958"/>
                  <a:pt x="161248" y="90888"/>
                  <a:pt x="161248" y="101816"/>
                </a:cubicBezTo>
                <a:cubicBezTo>
                  <a:pt x="161248" y="126902"/>
                  <a:pt x="140506" y="147313"/>
                  <a:pt x="114974" y="147313"/>
                </a:cubicBezTo>
                <a:cubicBezTo>
                  <a:pt x="104822" y="147313"/>
                  <a:pt x="95455" y="144191"/>
                  <a:pt x="87872" y="138722"/>
                </a:cubicBezTo>
                <a:cubicBezTo>
                  <a:pt x="63455" y="138499"/>
                  <a:pt x="42598" y="123333"/>
                  <a:pt x="34123" y="101923"/>
                </a:cubicBezTo>
                <a:cubicBezTo>
                  <a:pt x="26094" y="93671"/>
                  <a:pt x="21080" y="82413"/>
                  <a:pt x="21080" y="70030"/>
                </a:cubicBezTo>
                <a:cubicBezTo>
                  <a:pt x="21080" y="47396"/>
                  <a:pt x="25707" y="23666"/>
                  <a:pt x="55933" y="23666"/>
                </a:cubicBezTo>
                <a:cubicBezTo>
                  <a:pt x="59208" y="23666"/>
                  <a:pt x="62783" y="23944"/>
                  <a:pt x="66685" y="24533"/>
                </a:cubicBezTo>
                <a:cubicBezTo>
                  <a:pt x="67354" y="24644"/>
                  <a:pt x="68052" y="24644"/>
                  <a:pt x="68763" y="24644"/>
                </a:cubicBezTo>
                <a:cubicBezTo>
                  <a:pt x="69475" y="24644"/>
                  <a:pt x="70200" y="24644"/>
                  <a:pt x="70922" y="24756"/>
                </a:cubicBezTo>
                <a:cubicBezTo>
                  <a:pt x="76391" y="22972"/>
                  <a:pt x="82297" y="22080"/>
                  <a:pt x="88318" y="22080"/>
                </a:cubicBezTo>
                <a:close/>
                <a:moveTo>
                  <a:pt x="0" y="0"/>
                </a:moveTo>
                <a:lnTo>
                  <a:pt x="0" y="160918"/>
                </a:lnTo>
                <a:lnTo>
                  <a:pt x="285589" y="160918"/>
                </a:lnTo>
                <a:lnTo>
                  <a:pt x="2855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ge3f4eb68f8_3_4924"/>
          <p:cNvSpPr txBox="1"/>
          <p:nvPr>
            <p:ph type="title"/>
          </p:nvPr>
        </p:nvSpPr>
        <p:spPr>
          <a:xfrm>
            <a:off x="579533" y="1519133"/>
            <a:ext cx="13076700" cy="47913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Salata?</a:t>
            </a:r>
            <a:endParaRPr/>
          </a:p>
        </p:txBody>
      </p:sp>
      <p:sp>
        <p:nvSpPr>
          <p:cNvPr id="1178" name="Google Shape;1178;ge3f4eb68f8_3_4924"/>
          <p:cNvSpPr txBox="1"/>
          <p:nvPr>
            <p:ph idx="1" type="subTitle"/>
          </p:nvPr>
        </p:nvSpPr>
        <p:spPr>
          <a:xfrm>
            <a:off x="3121933" y="5259867"/>
            <a:ext cx="8894400" cy="7004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Salata is a mobile application for restaurants and chefs to effectively receive and prepare orders from customers.</a:t>
            </a:r>
            <a:r>
              <a:rPr lang="en-US" sz="8000"/>
              <a:t> </a:t>
            </a:r>
            <a:endParaRPr sz="8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e3f4eb68f8_3_4931"/>
          <p:cNvSpPr/>
          <p:nvPr/>
        </p:nvSpPr>
        <p:spPr>
          <a:xfrm>
            <a:off x="13165780" y="8832842"/>
            <a:ext cx="2045601" cy="1814882"/>
          </a:xfrm>
          <a:custGeom>
            <a:rect b="b" l="l" r="r" t="t"/>
            <a:pathLst>
              <a:path extrusionOk="0" h="44998" w="50709">
                <a:moveTo>
                  <a:pt x="95" y="26880"/>
                </a:moveTo>
                <a:cubicBezTo>
                  <a:pt x="-286" y="19832"/>
                  <a:pt x="6445" y="5925"/>
                  <a:pt x="12668" y="2115"/>
                </a:cubicBezTo>
                <a:cubicBezTo>
                  <a:pt x="18891" y="-1695"/>
                  <a:pt x="31147" y="337"/>
                  <a:pt x="37433" y="4020"/>
                </a:cubicBezTo>
                <a:cubicBezTo>
                  <a:pt x="43720" y="7703"/>
                  <a:pt x="49371" y="18435"/>
                  <a:pt x="50387" y="24213"/>
                </a:cubicBezTo>
                <a:cubicBezTo>
                  <a:pt x="51403" y="29992"/>
                  <a:pt x="49435" y="35326"/>
                  <a:pt x="43529" y="38691"/>
                </a:cubicBezTo>
                <a:cubicBezTo>
                  <a:pt x="37624" y="42057"/>
                  <a:pt x="22193" y="46375"/>
                  <a:pt x="14954" y="44406"/>
                </a:cubicBezTo>
                <a:cubicBezTo>
                  <a:pt x="7715" y="42438"/>
                  <a:pt x="476" y="33929"/>
                  <a:pt x="95" y="26880"/>
                </a:cubicBezTo>
                <a:close/>
              </a:path>
            </a:pathLst>
          </a:custGeom>
          <a:solidFill>
            <a:srgbClr val="E4EFC2"/>
          </a:solidFill>
          <a:ln>
            <a:noFill/>
          </a:ln>
        </p:spPr>
      </p:sp>
      <p:sp>
        <p:nvSpPr>
          <p:cNvPr id="1184" name="Google Shape;1184;ge3f4eb68f8_3_4931"/>
          <p:cNvSpPr/>
          <p:nvPr/>
        </p:nvSpPr>
        <p:spPr>
          <a:xfrm>
            <a:off x="13165780" y="4010017"/>
            <a:ext cx="2045601" cy="1814882"/>
          </a:xfrm>
          <a:custGeom>
            <a:rect b="b" l="l" r="r" t="t"/>
            <a:pathLst>
              <a:path extrusionOk="0" h="44998" w="50709">
                <a:moveTo>
                  <a:pt x="95" y="26880"/>
                </a:moveTo>
                <a:cubicBezTo>
                  <a:pt x="-286" y="19832"/>
                  <a:pt x="6445" y="5925"/>
                  <a:pt x="12668" y="2115"/>
                </a:cubicBezTo>
                <a:cubicBezTo>
                  <a:pt x="18891" y="-1695"/>
                  <a:pt x="31147" y="337"/>
                  <a:pt x="37433" y="4020"/>
                </a:cubicBezTo>
                <a:cubicBezTo>
                  <a:pt x="43720" y="7703"/>
                  <a:pt x="49371" y="18435"/>
                  <a:pt x="50387" y="24213"/>
                </a:cubicBezTo>
                <a:cubicBezTo>
                  <a:pt x="51403" y="29992"/>
                  <a:pt x="49435" y="35326"/>
                  <a:pt x="43529" y="38691"/>
                </a:cubicBezTo>
                <a:cubicBezTo>
                  <a:pt x="37624" y="42057"/>
                  <a:pt x="22193" y="46375"/>
                  <a:pt x="14954" y="44406"/>
                </a:cubicBezTo>
                <a:cubicBezTo>
                  <a:pt x="7715" y="42438"/>
                  <a:pt x="476" y="33929"/>
                  <a:pt x="95" y="26880"/>
                </a:cubicBezTo>
                <a:close/>
              </a:path>
            </a:pathLst>
          </a:custGeom>
          <a:solidFill>
            <a:srgbClr val="E4EFC2"/>
          </a:solidFill>
          <a:ln>
            <a:noFill/>
          </a:ln>
        </p:spPr>
      </p:sp>
      <p:sp>
        <p:nvSpPr>
          <p:cNvPr id="1185" name="Google Shape;1185;ge3f4eb68f8_3_4931"/>
          <p:cNvSpPr/>
          <p:nvPr/>
        </p:nvSpPr>
        <p:spPr>
          <a:xfrm>
            <a:off x="2721388" y="8832842"/>
            <a:ext cx="2045601" cy="1814882"/>
          </a:xfrm>
          <a:custGeom>
            <a:rect b="b" l="l" r="r" t="t"/>
            <a:pathLst>
              <a:path extrusionOk="0" h="44998" w="50709">
                <a:moveTo>
                  <a:pt x="95" y="26880"/>
                </a:moveTo>
                <a:cubicBezTo>
                  <a:pt x="-286" y="19832"/>
                  <a:pt x="6445" y="5925"/>
                  <a:pt x="12668" y="2115"/>
                </a:cubicBezTo>
                <a:cubicBezTo>
                  <a:pt x="18891" y="-1695"/>
                  <a:pt x="31147" y="337"/>
                  <a:pt x="37433" y="4020"/>
                </a:cubicBezTo>
                <a:cubicBezTo>
                  <a:pt x="43720" y="7703"/>
                  <a:pt x="49371" y="18435"/>
                  <a:pt x="50387" y="24213"/>
                </a:cubicBezTo>
                <a:cubicBezTo>
                  <a:pt x="51403" y="29992"/>
                  <a:pt x="49435" y="35326"/>
                  <a:pt x="43529" y="38691"/>
                </a:cubicBezTo>
                <a:cubicBezTo>
                  <a:pt x="37624" y="42057"/>
                  <a:pt x="22193" y="46375"/>
                  <a:pt x="14954" y="44406"/>
                </a:cubicBezTo>
                <a:cubicBezTo>
                  <a:pt x="7715" y="42438"/>
                  <a:pt x="476" y="33929"/>
                  <a:pt x="95" y="26880"/>
                </a:cubicBezTo>
                <a:close/>
              </a:path>
            </a:pathLst>
          </a:custGeom>
          <a:solidFill>
            <a:srgbClr val="E4EFC2"/>
          </a:solidFill>
          <a:ln>
            <a:noFill/>
          </a:ln>
        </p:spPr>
      </p:sp>
      <p:sp>
        <p:nvSpPr>
          <p:cNvPr id="1186" name="Google Shape;1186;ge3f4eb68f8_3_4931"/>
          <p:cNvSpPr/>
          <p:nvPr/>
        </p:nvSpPr>
        <p:spPr>
          <a:xfrm>
            <a:off x="2721388" y="4010017"/>
            <a:ext cx="2045601" cy="1814882"/>
          </a:xfrm>
          <a:custGeom>
            <a:rect b="b" l="l" r="r" t="t"/>
            <a:pathLst>
              <a:path extrusionOk="0" h="44998" w="50709">
                <a:moveTo>
                  <a:pt x="95" y="26880"/>
                </a:moveTo>
                <a:cubicBezTo>
                  <a:pt x="-286" y="19832"/>
                  <a:pt x="6445" y="5925"/>
                  <a:pt x="12668" y="2115"/>
                </a:cubicBezTo>
                <a:cubicBezTo>
                  <a:pt x="18891" y="-1695"/>
                  <a:pt x="31147" y="337"/>
                  <a:pt x="37433" y="4020"/>
                </a:cubicBezTo>
                <a:cubicBezTo>
                  <a:pt x="43720" y="7703"/>
                  <a:pt x="49371" y="18435"/>
                  <a:pt x="50387" y="24213"/>
                </a:cubicBezTo>
                <a:cubicBezTo>
                  <a:pt x="51403" y="29992"/>
                  <a:pt x="49435" y="35326"/>
                  <a:pt x="43529" y="38691"/>
                </a:cubicBezTo>
                <a:cubicBezTo>
                  <a:pt x="37624" y="42057"/>
                  <a:pt x="22193" y="46375"/>
                  <a:pt x="14954" y="44406"/>
                </a:cubicBezTo>
                <a:cubicBezTo>
                  <a:pt x="7715" y="42438"/>
                  <a:pt x="476" y="33929"/>
                  <a:pt x="95" y="26880"/>
                </a:cubicBezTo>
                <a:close/>
              </a:path>
            </a:pathLst>
          </a:custGeom>
          <a:solidFill>
            <a:srgbClr val="E4EFC2"/>
          </a:solidFill>
          <a:ln>
            <a:noFill/>
          </a:ln>
        </p:spPr>
      </p:sp>
      <p:sp>
        <p:nvSpPr>
          <p:cNvPr id="1187" name="Google Shape;1187;ge3f4eb68f8_3_4931"/>
          <p:cNvSpPr txBox="1"/>
          <p:nvPr>
            <p:ph idx="15" type="title"/>
          </p:nvPr>
        </p:nvSpPr>
        <p:spPr>
          <a:xfrm>
            <a:off x="1828800" y="1438667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our benefits?</a:t>
            </a:r>
            <a:endParaRPr/>
          </a:p>
        </p:txBody>
      </p:sp>
      <p:sp>
        <p:nvSpPr>
          <p:cNvPr id="1188" name="Google Shape;1188;ge3f4eb68f8_3_4931"/>
          <p:cNvSpPr txBox="1"/>
          <p:nvPr>
            <p:ph idx="1" type="subTitle"/>
          </p:nvPr>
        </p:nvSpPr>
        <p:spPr>
          <a:xfrm>
            <a:off x="4927600" y="4010017"/>
            <a:ext cx="60960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</a:t>
            </a:r>
            <a:endParaRPr/>
          </a:p>
        </p:txBody>
      </p:sp>
      <p:sp>
        <p:nvSpPr>
          <p:cNvPr id="1189" name="Google Shape;1189;ge3f4eb68f8_3_4931"/>
          <p:cNvSpPr txBox="1"/>
          <p:nvPr>
            <p:ph idx="2" type="subTitle"/>
          </p:nvPr>
        </p:nvSpPr>
        <p:spPr>
          <a:xfrm>
            <a:off x="4927600" y="5054600"/>
            <a:ext cx="6324000" cy="3037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has a digital menu, so you can find more about our dishes by  checking out our app</a:t>
            </a:r>
            <a:endParaRPr/>
          </a:p>
        </p:txBody>
      </p:sp>
      <p:sp>
        <p:nvSpPr>
          <p:cNvPr id="1190" name="Google Shape;1190;ge3f4eb68f8_3_4931"/>
          <p:cNvSpPr txBox="1"/>
          <p:nvPr>
            <p:ph idx="3" type="subTitle"/>
          </p:nvPr>
        </p:nvSpPr>
        <p:spPr>
          <a:xfrm>
            <a:off x="15341600" y="4010017"/>
            <a:ext cx="60960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section</a:t>
            </a:r>
            <a:endParaRPr/>
          </a:p>
        </p:txBody>
      </p:sp>
      <p:sp>
        <p:nvSpPr>
          <p:cNvPr id="1191" name="Google Shape;1191;ge3f4eb68f8_3_4931"/>
          <p:cNvSpPr txBox="1"/>
          <p:nvPr>
            <p:ph idx="4" type="subTitle"/>
          </p:nvPr>
        </p:nvSpPr>
        <p:spPr>
          <a:xfrm>
            <a:off x="15341600" y="5054600"/>
            <a:ext cx="6324000" cy="2684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app also has a order placement, so it will take a minute to order something from our app</a:t>
            </a:r>
            <a:endParaRPr/>
          </a:p>
        </p:txBody>
      </p:sp>
      <p:sp>
        <p:nvSpPr>
          <p:cNvPr id="1192" name="Google Shape;1192;ge3f4eb68f8_3_4931"/>
          <p:cNvSpPr txBox="1"/>
          <p:nvPr>
            <p:ph idx="7" type="subTitle"/>
          </p:nvPr>
        </p:nvSpPr>
        <p:spPr>
          <a:xfrm>
            <a:off x="15341600" y="8832842"/>
            <a:ext cx="60960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Fourth section</a:t>
            </a:r>
            <a:endParaRPr/>
          </a:p>
        </p:txBody>
      </p:sp>
      <p:sp>
        <p:nvSpPr>
          <p:cNvPr id="1193" name="Google Shape;1193;ge3f4eb68f8_3_4931"/>
          <p:cNvSpPr txBox="1"/>
          <p:nvPr>
            <p:ph idx="5" type="subTitle"/>
          </p:nvPr>
        </p:nvSpPr>
        <p:spPr>
          <a:xfrm>
            <a:off x="4927600" y="8832842"/>
            <a:ext cx="60960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Third section</a:t>
            </a:r>
            <a:endParaRPr/>
          </a:p>
        </p:txBody>
      </p:sp>
      <p:sp>
        <p:nvSpPr>
          <p:cNvPr id="1194" name="Google Shape;1194;ge3f4eb68f8_3_4931"/>
          <p:cNvSpPr txBox="1"/>
          <p:nvPr>
            <p:ph idx="6" type="subTitle"/>
          </p:nvPr>
        </p:nvSpPr>
        <p:spPr>
          <a:xfrm>
            <a:off x="4927600" y="9868293"/>
            <a:ext cx="6324000" cy="2684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allow restaurants to efficiently store and track  their customers’ orders</a:t>
            </a:r>
            <a:endParaRPr/>
          </a:p>
        </p:txBody>
      </p:sp>
      <p:sp>
        <p:nvSpPr>
          <p:cNvPr id="1195" name="Google Shape;1195;ge3f4eb68f8_3_4931"/>
          <p:cNvSpPr txBox="1"/>
          <p:nvPr>
            <p:ph idx="8" type="subTitle"/>
          </p:nvPr>
        </p:nvSpPr>
        <p:spPr>
          <a:xfrm>
            <a:off x="15341600" y="9868334"/>
            <a:ext cx="6189600" cy="35640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Our app allows chefs to play the recording of the orders</a:t>
            </a:r>
            <a:endParaRPr sz="4000"/>
          </a:p>
        </p:txBody>
      </p:sp>
      <p:sp>
        <p:nvSpPr>
          <p:cNvPr id="1196" name="Google Shape;1196;ge3f4eb68f8_3_4931"/>
          <p:cNvSpPr txBox="1"/>
          <p:nvPr>
            <p:ph type="title"/>
          </p:nvPr>
        </p:nvSpPr>
        <p:spPr>
          <a:xfrm>
            <a:off x="2768988" y="4612676"/>
            <a:ext cx="1950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197" name="Google Shape;1197;ge3f4eb68f8_3_4931"/>
          <p:cNvSpPr txBox="1"/>
          <p:nvPr>
            <p:ph idx="9" type="title"/>
          </p:nvPr>
        </p:nvSpPr>
        <p:spPr>
          <a:xfrm>
            <a:off x="13213381" y="4612676"/>
            <a:ext cx="1950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198" name="Google Shape;1198;ge3f4eb68f8_3_4931"/>
          <p:cNvSpPr txBox="1"/>
          <p:nvPr>
            <p:ph idx="13" type="title"/>
          </p:nvPr>
        </p:nvSpPr>
        <p:spPr>
          <a:xfrm>
            <a:off x="2768988" y="9435501"/>
            <a:ext cx="1950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199" name="Google Shape;1199;ge3f4eb68f8_3_4931"/>
          <p:cNvSpPr txBox="1"/>
          <p:nvPr>
            <p:ph idx="14" type="title"/>
          </p:nvPr>
        </p:nvSpPr>
        <p:spPr>
          <a:xfrm>
            <a:off x="13213381" y="9435501"/>
            <a:ext cx="1950300" cy="6096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e3f4eb68f8_3_4951"/>
          <p:cNvSpPr txBox="1"/>
          <p:nvPr>
            <p:ph type="title"/>
          </p:nvPr>
        </p:nvSpPr>
        <p:spPr>
          <a:xfrm>
            <a:off x="1828800" y="1438667"/>
            <a:ext cx="20726400" cy="1222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are our target users?</a:t>
            </a:r>
            <a:endParaRPr/>
          </a:p>
        </p:txBody>
      </p:sp>
      <p:sp>
        <p:nvSpPr>
          <p:cNvPr id="1205" name="Google Shape;1205;ge3f4eb68f8_3_4951"/>
          <p:cNvSpPr txBox="1"/>
          <p:nvPr>
            <p:ph idx="3" type="subTitle"/>
          </p:nvPr>
        </p:nvSpPr>
        <p:spPr>
          <a:xfrm>
            <a:off x="5920933" y="7406800"/>
            <a:ext cx="3747900" cy="3499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People who are hungry</a:t>
            </a:r>
            <a:endParaRPr/>
          </a:p>
        </p:txBody>
      </p:sp>
      <p:sp>
        <p:nvSpPr>
          <p:cNvPr id="1206" name="Google Shape;1206;ge3f4eb68f8_3_4951"/>
          <p:cNvSpPr/>
          <p:nvPr/>
        </p:nvSpPr>
        <p:spPr>
          <a:xfrm flipH="1" rot="-5400000">
            <a:off x="23253826" y="7179633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ge3f4eb68f8_3_4951"/>
          <p:cNvSpPr txBox="1"/>
          <p:nvPr>
            <p:ph idx="1" type="subTitle"/>
          </p:nvPr>
        </p:nvSpPr>
        <p:spPr>
          <a:xfrm>
            <a:off x="1896333" y="7877333"/>
            <a:ext cx="3755100" cy="42441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People who don’t have time for cooking</a:t>
            </a:r>
            <a:endParaRPr/>
          </a:p>
        </p:txBody>
      </p:sp>
      <p:sp>
        <p:nvSpPr>
          <p:cNvPr id="1208" name="Google Shape;1208;ge3f4eb68f8_3_4951"/>
          <p:cNvSpPr txBox="1"/>
          <p:nvPr>
            <p:ph idx="5" type="subTitle"/>
          </p:nvPr>
        </p:nvSpPr>
        <p:spPr>
          <a:xfrm>
            <a:off x="10221333" y="7406800"/>
            <a:ext cx="3747900" cy="3499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People who live in the US</a:t>
            </a:r>
            <a:endParaRPr/>
          </a:p>
        </p:txBody>
      </p:sp>
      <p:sp>
        <p:nvSpPr>
          <p:cNvPr id="1209" name="Google Shape;1209;ge3f4eb68f8_3_4951"/>
          <p:cNvSpPr txBox="1"/>
          <p:nvPr>
            <p:ph idx="7" type="subTitle"/>
          </p:nvPr>
        </p:nvSpPr>
        <p:spPr>
          <a:xfrm>
            <a:off x="14521733" y="7877333"/>
            <a:ext cx="3747900" cy="28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People who don’t know how to cook</a:t>
            </a:r>
            <a:endParaRPr/>
          </a:p>
        </p:txBody>
      </p:sp>
      <p:sp>
        <p:nvSpPr>
          <p:cNvPr id="1210" name="Google Shape;1210;ge3f4eb68f8_3_4951"/>
          <p:cNvSpPr txBox="1"/>
          <p:nvPr>
            <p:ph idx="9" type="subTitle"/>
          </p:nvPr>
        </p:nvSpPr>
        <p:spPr>
          <a:xfrm>
            <a:off x="18741933" y="7877333"/>
            <a:ext cx="3747900" cy="34992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People who are tired of cooking</a:t>
            </a:r>
            <a:endParaRPr/>
          </a:p>
        </p:txBody>
      </p:sp>
      <p:sp>
        <p:nvSpPr>
          <p:cNvPr id="1211" name="Google Shape;1211;ge3f4eb68f8_3_4951"/>
          <p:cNvSpPr/>
          <p:nvPr/>
        </p:nvSpPr>
        <p:spPr>
          <a:xfrm>
            <a:off x="2083655" y="4106660"/>
            <a:ext cx="3380642" cy="2999904"/>
          </a:xfrm>
          <a:custGeom>
            <a:rect b="b" l="l" r="r" t="t"/>
            <a:pathLst>
              <a:path extrusionOk="0" h="44998" w="50709">
                <a:moveTo>
                  <a:pt x="95" y="26880"/>
                </a:moveTo>
                <a:cubicBezTo>
                  <a:pt x="-286" y="19832"/>
                  <a:pt x="6445" y="5925"/>
                  <a:pt x="12668" y="2115"/>
                </a:cubicBezTo>
                <a:cubicBezTo>
                  <a:pt x="18891" y="-1695"/>
                  <a:pt x="31147" y="337"/>
                  <a:pt x="37433" y="4020"/>
                </a:cubicBezTo>
                <a:cubicBezTo>
                  <a:pt x="43720" y="7703"/>
                  <a:pt x="49371" y="18435"/>
                  <a:pt x="50387" y="24213"/>
                </a:cubicBezTo>
                <a:cubicBezTo>
                  <a:pt x="51403" y="29992"/>
                  <a:pt x="49435" y="35326"/>
                  <a:pt x="43529" y="38691"/>
                </a:cubicBezTo>
                <a:cubicBezTo>
                  <a:pt x="37624" y="42057"/>
                  <a:pt x="22193" y="46375"/>
                  <a:pt x="14954" y="44406"/>
                </a:cubicBezTo>
                <a:cubicBezTo>
                  <a:pt x="7715" y="42438"/>
                  <a:pt x="476" y="33929"/>
                  <a:pt x="95" y="26880"/>
                </a:cubicBezTo>
                <a:close/>
              </a:path>
            </a:pathLst>
          </a:custGeom>
          <a:solidFill>
            <a:srgbClr val="E4EFC2"/>
          </a:solidFill>
          <a:ln>
            <a:noFill/>
          </a:ln>
        </p:spPr>
      </p:sp>
      <p:sp>
        <p:nvSpPr>
          <p:cNvPr id="1212" name="Google Shape;1212;ge3f4eb68f8_3_4951"/>
          <p:cNvSpPr/>
          <p:nvPr/>
        </p:nvSpPr>
        <p:spPr>
          <a:xfrm>
            <a:off x="6288364" y="4106660"/>
            <a:ext cx="3380642" cy="2999904"/>
          </a:xfrm>
          <a:custGeom>
            <a:rect b="b" l="l" r="r" t="t"/>
            <a:pathLst>
              <a:path extrusionOk="0" h="44998" w="50709">
                <a:moveTo>
                  <a:pt x="95" y="26880"/>
                </a:moveTo>
                <a:cubicBezTo>
                  <a:pt x="-286" y="19832"/>
                  <a:pt x="6445" y="5925"/>
                  <a:pt x="12668" y="2115"/>
                </a:cubicBezTo>
                <a:cubicBezTo>
                  <a:pt x="18891" y="-1695"/>
                  <a:pt x="31147" y="337"/>
                  <a:pt x="37433" y="4020"/>
                </a:cubicBezTo>
                <a:cubicBezTo>
                  <a:pt x="43720" y="7703"/>
                  <a:pt x="49371" y="18435"/>
                  <a:pt x="50387" y="24213"/>
                </a:cubicBezTo>
                <a:cubicBezTo>
                  <a:pt x="51403" y="29992"/>
                  <a:pt x="49435" y="35326"/>
                  <a:pt x="43529" y="38691"/>
                </a:cubicBezTo>
                <a:cubicBezTo>
                  <a:pt x="37624" y="42057"/>
                  <a:pt x="22193" y="46375"/>
                  <a:pt x="14954" y="44406"/>
                </a:cubicBezTo>
                <a:cubicBezTo>
                  <a:pt x="7715" y="42438"/>
                  <a:pt x="476" y="33929"/>
                  <a:pt x="95" y="26880"/>
                </a:cubicBezTo>
                <a:close/>
              </a:path>
            </a:pathLst>
          </a:custGeom>
          <a:solidFill>
            <a:srgbClr val="E4EFC2"/>
          </a:solidFill>
          <a:ln>
            <a:noFill/>
          </a:ln>
        </p:spPr>
      </p:sp>
      <p:sp>
        <p:nvSpPr>
          <p:cNvPr id="1213" name="Google Shape;1213;ge3f4eb68f8_3_4951"/>
          <p:cNvSpPr/>
          <p:nvPr/>
        </p:nvSpPr>
        <p:spPr>
          <a:xfrm>
            <a:off x="10517872" y="4106660"/>
            <a:ext cx="3380642" cy="2999904"/>
          </a:xfrm>
          <a:custGeom>
            <a:rect b="b" l="l" r="r" t="t"/>
            <a:pathLst>
              <a:path extrusionOk="0" h="44998" w="50709">
                <a:moveTo>
                  <a:pt x="95" y="26880"/>
                </a:moveTo>
                <a:cubicBezTo>
                  <a:pt x="-286" y="19832"/>
                  <a:pt x="6445" y="5925"/>
                  <a:pt x="12668" y="2115"/>
                </a:cubicBezTo>
                <a:cubicBezTo>
                  <a:pt x="18891" y="-1695"/>
                  <a:pt x="31147" y="337"/>
                  <a:pt x="37433" y="4020"/>
                </a:cubicBezTo>
                <a:cubicBezTo>
                  <a:pt x="43720" y="7703"/>
                  <a:pt x="49371" y="18435"/>
                  <a:pt x="50387" y="24213"/>
                </a:cubicBezTo>
                <a:cubicBezTo>
                  <a:pt x="51403" y="29992"/>
                  <a:pt x="49435" y="35326"/>
                  <a:pt x="43529" y="38691"/>
                </a:cubicBezTo>
                <a:cubicBezTo>
                  <a:pt x="37624" y="42057"/>
                  <a:pt x="22193" y="46375"/>
                  <a:pt x="14954" y="44406"/>
                </a:cubicBezTo>
                <a:cubicBezTo>
                  <a:pt x="7715" y="42438"/>
                  <a:pt x="476" y="33929"/>
                  <a:pt x="95" y="26880"/>
                </a:cubicBezTo>
                <a:close/>
              </a:path>
            </a:pathLst>
          </a:custGeom>
          <a:solidFill>
            <a:srgbClr val="E4EFC2"/>
          </a:solidFill>
          <a:ln>
            <a:noFill/>
          </a:ln>
        </p:spPr>
      </p:sp>
      <p:sp>
        <p:nvSpPr>
          <p:cNvPr id="1214" name="Google Shape;1214;ge3f4eb68f8_3_4951"/>
          <p:cNvSpPr/>
          <p:nvPr/>
        </p:nvSpPr>
        <p:spPr>
          <a:xfrm>
            <a:off x="14705436" y="4106660"/>
            <a:ext cx="3380642" cy="2999904"/>
          </a:xfrm>
          <a:custGeom>
            <a:rect b="b" l="l" r="r" t="t"/>
            <a:pathLst>
              <a:path extrusionOk="0" h="44998" w="50709">
                <a:moveTo>
                  <a:pt x="95" y="26880"/>
                </a:moveTo>
                <a:cubicBezTo>
                  <a:pt x="-286" y="19832"/>
                  <a:pt x="6445" y="5925"/>
                  <a:pt x="12668" y="2115"/>
                </a:cubicBezTo>
                <a:cubicBezTo>
                  <a:pt x="18891" y="-1695"/>
                  <a:pt x="31147" y="337"/>
                  <a:pt x="37433" y="4020"/>
                </a:cubicBezTo>
                <a:cubicBezTo>
                  <a:pt x="43720" y="7703"/>
                  <a:pt x="49371" y="18435"/>
                  <a:pt x="50387" y="24213"/>
                </a:cubicBezTo>
                <a:cubicBezTo>
                  <a:pt x="51403" y="29992"/>
                  <a:pt x="49435" y="35326"/>
                  <a:pt x="43529" y="38691"/>
                </a:cubicBezTo>
                <a:cubicBezTo>
                  <a:pt x="37624" y="42057"/>
                  <a:pt x="22193" y="46375"/>
                  <a:pt x="14954" y="44406"/>
                </a:cubicBezTo>
                <a:cubicBezTo>
                  <a:pt x="7715" y="42438"/>
                  <a:pt x="476" y="33929"/>
                  <a:pt x="95" y="26880"/>
                </a:cubicBezTo>
                <a:close/>
              </a:path>
            </a:pathLst>
          </a:custGeom>
          <a:solidFill>
            <a:srgbClr val="E4EFC2"/>
          </a:solidFill>
          <a:ln>
            <a:noFill/>
          </a:ln>
        </p:spPr>
      </p:sp>
      <p:sp>
        <p:nvSpPr>
          <p:cNvPr id="1215" name="Google Shape;1215;ge3f4eb68f8_3_4951"/>
          <p:cNvSpPr/>
          <p:nvPr/>
        </p:nvSpPr>
        <p:spPr>
          <a:xfrm>
            <a:off x="18925620" y="4106660"/>
            <a:ext cx="3380642" cy="2999904"/>
          </a:xfrm>
          <a:custGeom>
            <a:rect b="b" l="l" r="r" t="t"/>
            <a:pathLst>
              <a:path extrusionOk="0" h="44998" w="50709">
                <a:moveTo>
                  <a:pt x="95" y="26880"/>
                </a:moveTo>
                <a:cubicBezTo>
                  <a:pt x="-286" y="19832"/>
                  <a:pt x="6445" y="5925"/>
                  <a:pt x="12668" y="2115"/>
                </a:cubicBezTo>
                <a:cubicBezTo>
                  <a:pt x="18891" y="-1695"/>
                  <a:pt x="31147" y="337"/>
                  <a:pt x="37433" y="4020"/>
                </a:cubicBezTo>
                <a:cubicBezTo>
                  <a:pt x="43720" y="7703"/>
                  <a:pt x="49371" y="18435"/>
                  <a:pt x="50387" y="24213"/>
                </a:cubicBezTo>
                <a:cubicBezTo>
                  <a:pt x="51403" y="29992"/>
                  <a:pt x="49435" y="35326"/>
                  <a:pt x="43529" y="38691"/>
                </a:cubicBezTo>
                <a:cubicBezTo>
                  <a:pt x="37624" y="42057"/>
                  <a:pt x="22193" y="46375"/>
                  <a:pt x="14954" y="44406"/>
                </a:cubicBezTo>
                <a:cubicBezTo>
                  <a:pt x="7715" y="42438"/>
                  <a:pt x="476" y="33929"/>
                  <a:pt x="95" y="26880"/>
                </a:cubicBezTo>
                <a:close/>
              </a:path>
            </a:pathLst>
          </a:custGeom>
          <a:solidFill>
            <a:srgbClr val="E4EFC2"/>
          </a:solidFill>
          <a:ln>
            <a:noFill/>
          </a:ln>
        </p:spPr>
      </p:sp>
      <p:grpSp>
        <p:nvGrpSpPr>
          <p:cNvPr id="1216" name="Google Shape;1216;ge3f4eb68f8_3_4951"/>
          <p:cNvGrpSpPr/>
          <p:nvPr/>
        </p:nvGrpSpPr>
        <p:grpSpPr>
          <a:xfrm>
            <a:off x="3062713" y="4711365"/>
            <a:ext cx="1422527" cy="1790615"/>
            <a:chOff x="1148503" y="1766740"/>
            <a:chExt cx="533441" cy="671472"/>
          </a:xfrm>
        </p:grpSpPr>
        <p:sp>
          <p:nvSpPr>
            <p:cNvPr id="1217" name="Google Shape;1217;ge3f4eb68f8_3_4951"/>
            <p:cNvSpPr/>
            <p:nvPr/>
          </p:nvSpPr>
          <p:spPr>
            <a:xfrm rot="690525">
              <a:off x="1206618" y="1950699"/>
              <a:ext cx="384879" cy="453678"/>
            </a:xfrm>
            <a:custGeom>
              <a:rect b="b" l="l" r="r" t="t"/>
              <a:pathLst>
                <a:path extrusionOk="0" h="36908" w="31311">
                  <a:moveTo>
                    <a:pt x="15742" y="0"/>
                  </a:moveTo>
                  <a:cubicBezTo>
                    <a:pt x="15569" y="0"/>
                    <a:pt x="15336" y="0"/>
                    <a:pt x="15159" y="61"/>
                  </a:cubicBezTo>
                  <a:lnTo>
                    <a:pt x="14809" y="61"/>
                  </a:lnTo>
                  <a:lnTo>
                    <a:pt x="14520" y="117"/>
                  </a:lnTo>
                  <a:cubicBezTo>
                    <a:pt x="14287" y="117"/>
                    <a:pt x="14109" y="117"/>
                    <a:pt x="13937" y="177"/>
                  </a:cubicBezTo>
                  <a:lnTo>
                    <a:pt x="13876" y="177"/>
                  </a:lnTo>
                  <a:cubicBezTo>
                    <a:pt x="13704" y="177"/>
                    <a:pt x="13526" y="233"/>
                    <a:pt x="13354" y="233"/>
                  </a:cubicBezTo>
                  <a:lnTo>
                    <a:pt x="13237" y="233"/>
                  </a:lnTo>
                  <a:cubicBezTo>
                    <a:pt x="13121" y="294"/>
                    <a:pt x="13004" y="294"/>
                    <a:pt x="12887" y="294"/>
                  </a:cubicBezTo>
                  <a:lnTo>
                    <a:pt x="12827" y="294"/>
                  </a:lnTo>
                  <a:cubicBezTo>
                    <a:pt x="12710" y="350"/>
                    <a:pt x="12593" y="350"/>
                    <a:pt x="12477" y="411"/>
                  </a:cubicBezTo>
                  <a:lnTo>
                    <a:pt x="12304" y="467"/>
                  </a:lnTo>
                  <a:lnTo>
                    <a:pt x="12010" y="527"/>
                  </a:lnTo>
                  <a:cubicBezTo>
                    <a:pt x="11894" y="527"/>
                    <a:pt x="11777" y="583"/>
                    <a:pt x="11661" y="583"/>
                  </a:cubicBezTo>
                  <a:lnTo>
                    <a:pt x="11488" y="644"/>
                  </a:lnTo>
                  <a:cubicBezTo>
                    <a:pt x="11311" y="700"/>
                    <a:pt x="11194" y="700"/>
                    <a:pt x="11078" y="760"/>
                  </a:cubicBezTo>
                  <a:cubicBezTo>
                    <a:pt x="10611" y="877"/>
                    <a:pt x="10205" y="994"/>
                    <a:pt x="9856" y="1110"/>
                  </a:cubicBezTo>
                  <a:cubicBezTo>
                    <a:pt x="9506" y="1227"/>
                    <a:pt x="9212" y="1343"/>
                    <a:pt x="8923" y="1460"/>
                  </a:cubicBezTo>
                  <a:lnTo>
                    <a:pt x="8629" y="1577"/>
                  </a:lnTo>
                  <a:lnTo>
                    <a:pt x="8279" y="1693"/>
                  </a:lnTo>
                  <a:lnTo>
                    <a:pt x="8046" y="1810"/>
                  </a:lnTo>
                  <a:lnTo>
                    <a:pt x="7990" y="1810"/>
                  </a:lnTo>
                  <a:lnTo>
                    <a:pt x="7640" y="1982"/>
                  </a:lnTo>
                  <a:cubicBezTo>
                    <a:pt x="7463" y="2099"/>
                    <a:pt x="7346" y="2160"/>
                    <a:pt x="7230" y="2276"/>
                  </a:cubicBezTo>
                  <a:cubicBezTo>
                    <a:pt x="6941" y="2393"/>
                    <a:pt x="6647" y="2565"/>
                    <a:pt x="6358" y="2743"/>
                  </a:cubicBezTo>
                  <a:lnTo>
                    <a:pt x="6180" y="2859"/>
                  </a:lnTo>
                  <a:cubicBezTo>
                    <a:pt x="6008" y="2976"/>
                    <a:pt x="5891" y="3032"/>
                    <a:pt x="5714" y="3148"/>
                  </a:cubicBezTo>
                  <a:cubicBezTo>
                    <a:pt x="5597" y="3209"/>
                    <a:pt x="5541" y="3326"/>
                    <a:pt x="5425" y="3382"/>
                  </a:cubicBezTo>
                  <a:lnTo>
                    <a:pt x="5308" y="3498"/>
                  </a:lnTo>
                  <a:cubicBezTo>
                    <a:pt x="5248" y="3498"/>
                    <a:pt x="5192" y="3559"/>
                    <a:pt x="5131" y="3615"/>
                  </a:cubicBezTo>
                  <a:cubicBezTo>
                    <a:pt x="5075" y="3615"/>
                    <a:pt x="5075" y="3675"/>
                    <a:pt x="5014" y="3675"/>
                  </a:cubicBezTo>
                  <a:cubicBezTo>
                    <a:pt x="4842" y="3792"/>
                    <a:pt x="4664" y="3965"/>
                    <a:pt x="4548" y="4142"/>
                  </a:cubicBezTo>
                  <a:cubicBezTo>
                    <a:pt x="4375" y="4258"/>
                    <a:pt x="4198" y="4431"/>
                    <a:pt x="4081" y="4548"/>
                  </a:cubicBezTo>
                  <a:cubicBezTo>
                    <a:pt x="3965" y="4725"/>
                    <a:pt x="3792" y="4841"/>
                    <a:pt x="3676" y="5014"/>
                  </a:cubicBezTo>
                  <a:lnTo>
                    <a:pt x="3559" y="5131"/>
                  </a:lnTo>
                  <a:lnTo>
                    <a:pt x="3442" y="5247"/>
                  </a:lnTo>
                  <a:cubicBezTo>
                    <a:pt x="3382" y="5247"/>
                    <a:pt x="3382" y="5308"/>
                    <a:pt x="3326" y="5308"/>
                  </a:cubicBezTo>
                  <a:cubicBezTo>
                    <a:pt x="3265" y="5424"/>
                    <a:pt x="3149" y="5541"/>
                    <a:pt x="3093" y="5658"/>
                  </a:cubicBezTo>
                  <a:lnTo>
                    <a:pt x="2976" y="5830"/>
                  </a:lnTo>
                  <a:cubicBezTo>
                    <a:pt x="2682" y="6124"/>
                    <a:pt x="2449" y="6474"/>
                    <a:pt x="2216" y="6824"/>
                  </a:cubicBezTo>
                  <a:cubicBezTo>
                    <a:pt x="2099" y="6996"/>
                    <a:pt x="2043" y="7174"/>
                    <a:pt x="1927" y="7346"/>
                  </a:cubicBezTo>
                  <a:cubicBezTo>
                    <a:pt x="1927" y="7407"/>
                    <a:pt x="1866" y="7463"/>
                    <a:pt x="1866" y="7523"/>
                  </a:cubicBezTo>
                  <a:lnTo>
                    <a:pt x="1810" y="7640"/>
                  </a:lnTo>
                  <a:cubicBezTo>
                    <a:pt x="1749" y="7696"/>
                    <a:pt x="1693" y="7757"/>
                    <a:pt x="1693" y="7873"/>
                  </a:cubicBezTo>
                  <a:lnTo>
                    <a:pt x="1633" y="7929"/>
                  </a:lnTo>
                  <a:cubicBezTo>
                    <a:pt x="1516" y="8046"/>
                    <a:pt x="1460" y="8223"/>
                    <a:pt x="1400" y="8456"/>
                  </a:cubicBezTo>
                  <a:cubicBezTo>
                    <a:pt x="1283" y="8629"/>
                    <a:pt x="1227" y="8806"/>
                    <a:pt x="1110" y="9039"/>
                  </a:cubicBezTo>
                  <a:cubicBezTo>
                    <a:pt x="1050" y="9095"/>
                    <a:pt x="1050" y="9212"/>
                    <a:pt x="994" y="9272"/>
                  </a:cubicBezTo>
                  <a:lnTo>
                    <a:pt x="933" y="9389"/>
                  </a:lnTo>
                  <a:lnTo>
                    <a:pt x="877" y="9445"/>
                  </a:lnTo>
                  <a:cubicBezTo>
                    <a:pt x="761" y="9445"/>
                    <a:pt x="644" y="9506"/>
                    <a:pt x="644" y="9622"/>
                  </a:cubicBezTo>
                  <a:cubicBezTo>
                    <a:pt x="583" y="9972"/>
                    <a:pt x="467" y="10261"/>
                    <a:pt x="411" y="10611"/>
                  </a:cubicBezTo>
                  <a:cubicBezTo>
                    <a:pt x="411" y="10728"/>
                    <a:pt x="350" y="10788"/>
                    <a:pt x="350" y="10905"/>
                  </a:cubicBezTo>
                  <a:lnTo>
                    <a:pt x="350" y="11077"/>
                  </a:lnTo>
                  <a:lnTo>
                    <a:pt x="294" y="11194"/>
                  </a:lnTo>
                  <a:cubicBezTo>
                    <a:pt x="294" y="11427"/>
                    <a:pt x="234" y="11604"/>
                    <a:pt x="178" y="11838"/>
                  </a:cubicBezTo>
                  <a:cubicBezTo>
                    <a:pt x="178" y="11954"/>
                    <a:pt x="117" y="12071"/>
                    <a:pt x="117" y="12187"/>
                  </a:cubicBezTo>
                  <a:cubicBezTo>
                    <a:pt x="61" y="12304"/>
                    <a:pt x="61" y="12477"/>
                    <a:pt x="61" y="12593"/>
                  </a:cubicBezTo>
                  <a:cubicBezTo>
                    <a:pt x="61" y="12887"/>
                    <a:pt x="0" y="13176"/>
                    <a:pt x="0" y="13470"/>
                  </a:cubicBezTo>
                  <a:cubicBezTo>
                    <a:pt x="0" y="13759"/>
                    <a:pt x="61" y="14053"/>
                    <a:pt x="61" y="14286"/>
                  </a:cubicBezTo>
                  <a:lnTo>
                    <a:pt x="61" y="14342"/>
                  </a:lnTo>
                  <a:cubicBezTo>
                    <a:pt x="117" y="14986"/>
                    <a:pt x="178" y="15569"/>
                    <a:pt x="294" y="16152"/>
                  </a:cubicBezTo>
                  <a:cubicBezTo>
                    <a:pt x="350" y="16385"/>
                    <a:pt x="411" y="16735"/>
                    <a:pt x="527" y="17085"/>
                  </a:cubicBezTo>
                  <a:lnTo>
                    <a:pt x="583" y="17257"/>
                  </a:lnTo>
                  <a:cubicBezTo>
                    <a:pt x="583" y="17318"/>
                    <a:pt x="644" y="17374"/>
                    <a:pt x="644" y="17491"/>
                  </a:cubicBezTo>
                  <a:cubicBezTo>
                    <a:pt x="700" y="17668"/>
                    <a:pt x="700" y="17784"/>
                    <a:pt x="761" y="17957"/>
                  </a:cubicBezTo>
                  <a:cubicBezTo>
                    <a:pt x="877" y="18251"/>
                    <a:pt x="994" y="18601"/>
                    <a:pt x="1110" y="18890"/>
                  </a:cubicBezTo>
                  <a:lnTo>
                    <a:pt x="1227" y="19356"/>
                  </a:lnTo>
                  <a:cubicBezTo>
                    <a:pt x="1283" y="19533"/>
                    <a:pt x="1344" y="19650"/>
                    <a:pt x="1460" y="19823"/>
                  </a:cubicBezTo>
                  <a:lnTo>
                    <a:pt x="1460" y="19883"/>
                  </a:lnTo>
                  <a:lnTo>
                    <a:pt x="1516" y="20000"/>
                  </a:lnTo>
                  <a:lnTo>
                    <a:pt x="1693" y="20350"/>
                  </a:lnTo>
                  <a:lnTo>
                    <a:pt x="1810" y="20583"/>
                  </a:lnTo>
                  <a:cubicBezTo>
                    <a:pt x="1866" y="20755"/>
                    <a:pt x="1983" y="20989"/>
                    <a:pt x="2099" y="21166"/>
                  </a:cubicBezTo>
                  <a:cubicBezTo>
                    <a:pt x="2276" y="21572"/>
                    <a:pt x="2510" y="21922"/>
                    <a:pt x="2682" y="22271"/>
                  </a:cubicBezTo>
                  <a:cubicBezTo>
                    <a:pt x="2799" y="22449"/>
                    <a:pt x="2915" y="22565"/>
                    <a:pt x="3032" y="22738"/>
                  </a:cubicBezTo>
                  <a:lnTo>
                    <a:pt x="3149" y="22971"/>
                  </a:lnTo>
                  <a:cubicBezTo>
                    <a:pt x="3209" y="23088"/>
                    <a:pt x="3265" y="23204"/>
                    <a:pt x="3326" y="23265"/>
                  </a:cubicBezTo>
                  <a:cubicBezTo>
                    <a:pt x="3442" y="23381"/>
                    <a:pt x="3498" y="23498"/>
                    <a:pt x="3559" y="23615"/>
                  </a:cubicBezTo>
                  <a:lnTo>
                    <a:pt x="3676" y="23787"/>
                  </a:lnTo>
                  <a:cubicBezTo>
                    <a:pt x="3732" y="23904"/>
                    <a:pt x="3848" y="24020"/>
                    <a:pt x="3909" y="24137"/>
                  </a:cubicBezTo>
                  <a:lnTo>
                    <a:pt x="4026" y="24314"/>
                  </a:lnTo>
                  <a:cubicBezTo>
                    <a:pt x="4198" y="24547"/>
                    <a:pt x="4315" y="24720"/>
                    <a:pt x="4492" y="24897"/>
                  </a:cubicBezTo>
                  <a:cubicBezTo>
                    <a:pt x="4664" y="25130"/>
                    <a:pt x="4842" y="25364"/>
                    <a:pt x="4958" y="25536"/>
                  </a:cubicBezTo>
                  <a:cubicBezTo>
                    <a:pt x="5075" y="25653"/>
                    <a:pt x="5192" y="25769"/>
                    <a:pt x="5248" y="25886"/>
                  </a:cubicBezTo>
                  <a:lnTo>
                    <a:pt x="5425" y="26063"/>
                  </a:lnTo>
                  <a:cubicBezTo>
                    <a:pt x="5541" y="26236"/>
                    <a:pt x="5714" y="26413"/>
                    <a:pt x="5891" y="26646"/>
                  </a:cubicBezTo>
                  <a:lnTo>
                    <a:pt x="5947" y="26646"/>
                  </a:lnTo>
                  <a:lnTo>
                    <a:pt x="5947" y="26702"/>
                  </a:lnTo>
                  <a:lnTo>
                    <a:pt x="6124" y="26879"/>
                  </a:lnTo>
                  <a:cubicBezTo>
                    <a:pt x="6241" y="27052"/>
                    <a:pt x="6358" y="27169"/>
                    <a:pt x="6530" y="27346"/>
                  </a:cubicBezTo>
                  <a:lnTo>
                    <a:pt x="6824" y="27635"/>
                  </a:lnTo>
                  <a:lnTo>
                    <a:pt x="6941" y="27752"/>
                  </a:lnTo>
                  <a:lnTo>
                    <a:pt x="7174" y="27985"/>
                  </a:lnTo>
                  <a:lnTo>
                    <a:pt x="7407" y="28218"/>
                  </a:lnTo>
                  <a:lnTo>
                    <a:pt x="7524" y="28335"/>
                  </a:lnTo>
                  <a:lnTo>
                    <a:pt x="7873" y="28684"/>
                  </a:lnTo>
                  <a:lnTo>
                    <a:pt x="8163" y="28978"/>
                  </a:lnTo>
                  <a:lnTo>
                    <a:pt x="8340" y="29095"/>
                  </a:lnTo>
                  <a:lnTo>
                    <a:pt x="8806" y="29561"/>
                  </a:lnTo>
                  <a:lnTo>
                    <a:pt x="9678" y="30434"/>
                  </a:lnTo>
                  <a:cubicBezTo>
                    <a:pt x="10028" y="30783"/>
                    <a:pt x="10322" y="31077"/>
                    <a:pt x="10672" y="31366"/>
                  </a:cubicBezTo>
                  <a:lnTo>
                    <a:pt x="10905" y="31544"/>
                  </a:lnTo>
                  <a:lnTo>
                    <a:pt x="11138" y="31777"/>
                  </a:lnTo>
                  <a:lnTo>
                    <a:pt x="11255" y="31893"/>
                  </a:lnTo>
                  <a:cubicBezTo>
                    <a:pt x="11372" y="32010"/>
                    <a:pt x="11488" y="32127"/>
                    <a:pt x="11605" y="32183"/>
                  </a:cubicBezTo>
                  <a:lnTo>
                    <a:pt x="11721" y="32299"/>
                  </a:lnTo>
                  <a:cubicBezTo>
                    <a:pt x="11838" y="32416"/>
                    <a:pt x="11955" y="32476"/>
                    <a:pt x="12071" y="32593"/>
                  </a:cubicBezTo>
                  <a:cubicBezTo>
                    <a:pt x="12188" y="32710"/>
                    <a:pt x="12360" y="32882"/>
                    <a:pt x="12538" y="32999"/>
                  </a:cubicBezTo>
                  <a:lnTo>
                    <a:pt x="12593" y="32999"/>
                  </a:lnTo>
                  <a:lnTo>
                    <a:pt x="12771" y="33176"/>
                  </a:lnTo>
                  <a:lnTo>
                    <a:pt x="13060" y="33409"/>
                  </a:lnTo>
                  <a:cubicBezTo>
                    <a:pt x="13177" y="33526"/>
                    <a:pt x="13354" y="33642"/>
                    <a:pt x="13526" y="33815"/>
                  </a:cubicBezTo>
                  <a:cubicBezTo>
                    <a:pt x="13643" y="33876"/>
                    <a:pt x="13704" y="33932"/>
                    <a:pt x="13820" y="33992"/>
                  </a:cubicBezTo>
                  <a:cubicBezTo>
                    <a:pt x="13876" y="34048"/>
                    <a:pt x="13993" y="34109"/>
                    <a:pt x="14053" y="34165"/>
                  </a:cubicBezTo>
                  <a:cubicBezTo>
                    <a:pt x="14109" y="34225"/>
                    <a:pt x="14226" y="34342"/>
                    <a:pt x="14343" y="34398"/>
                  </a:cubicBezTo>
                  <a:cubicBezTo>
                    <a:pt x="14403" y="34398"/>
                    <a:pt x="14459" y="34459"/>
                    <a:pt x="14520" y="34515"/>
                  </a:cubicBezTo>
                  <a:lnTo>
                    <a:pt x="14636" y="34575"/>
                  </a:lnTo>
                  <a:cubicBezTo>
                    <a:pt x="14692" y="34631"/>
                    <a:pt x="14753" y="34692"/>
                    <a:pt x="14809" y="34692"/>
                  </a:cubicBezTo>
                  <a:lnTo>
                    <a:pt x="15159" y="34981"/>
                  </a:lnTo>
                  <a:cubicBezTo>
                    <a:pt x="15453" y="35158"/>
                    <a:pt x="15686" y="35275"/>
                    <a:pt x="15919" y="35447"/>
                  </a:cubicBezTo>
                  <a:cubicBezTo>
                    <a:pt x="16036" y="35564"/>
                    <a:pt x="16092" y="35625"/>
                    <a:pt x="16208" y="35681"/>
                  </a:cubicBezTo>
                  <a:cubicBezTo>
                    <a:pt x="16269" y="35681"/>
                    <a:pt x="16385" y="35741"/>
                    <a:pt x="16441" y="35797"/>
                  </a:cubicBezTo>
                  <a:lnTo>
                    <a:pt x="16558" y="35858"/>
                  </a:lnTo>
                  <a:lnTo>
                    <a:pt x="16908" y="36030"/>
                  </a:lnTo>
                  <a:cubicBezTo>
                    <a:pt x="16968" y="36091"/>
                    <a:pt x="17085" y="36147"/>
                    <a:pt x="17202" y="36147"/>
                  </a:cubicBezTo>
                  <a:cubicBezTo>
                    <a:pt x="17258" y="36208"/>
                    <a:pt x="17374" y="36264"/>
                    <a:pt x="17435" y="36324"/>
                  </a:cubicBezTo>
                  <a:cubicBezTo>
                    <a:pt x="17551" y="36380"/>
                    <a:pt x="17668" y="36380"/>
                    <a:pt x="17785" y="36441"/>
                  </a:cubicBezTo>
                  <a:cubicBezTo>
                    <a:pt x="17901" y="36497"/>
                    <a:pt x="18018" y="36497"/>
                    <a:pt x="18134" y="36497"/>
                  </a:cubicBezTo>
                  <a:lnTo>
                    <a:pt x="18190" y="36558"/>
                  </a:lnTo>
                  <a:cubicBezTo>
                    <a:pt x="18251" y="36558"/>
                    <a:pt x="18368" y="36614"/>
                    <a:pt x="18424" y="36614"/>
                  </a:cubicBezTo>
                  <a:lnTo>
                    <a:pt x="18601" y="36614"/>
                  </a:lnTo>
                  <a:cubicBezTo>
                    <a:pt x="18773" y="36674"/>
                    <a:pt x="18951" y="36674"/>
                    <a:pt x="19123" y="36730"/>
                  </a:cubicBezTo>
                  <a:cubicBezTo>
                    <a:pt x="19240" y="36791"/>
                    <a:pt x="19356" y="36791"/>
                    <a:pt x="19473" y="36847"/>
                  </a:cubicBezTo>
                  <a:lnTo>
                    <a:pt x="19767" y="36847"/>
                  </a:lnTo>
                  <a:lnTo>
                    <a:pt x="19823" y="36907"/>
                  </a:lnTo>
                  <a:lnTo>
                    <a:pt x="20406" y="36907"/>
                  </a:lnTo>
                  <a:lnTo>
                    <a:pt x="20406" y="36847"/>
                  </a:lnTo>
                  <a:lnTo>
                    <a:pt x="20639" y="36847"/>
                  </a:lnTo>
                  <a:cubicBezTo>
                    <a:pt x="20816" y="36791"/>
                    <a:pt x="20933" y="36791"/>
                    <a:pt x="21106" y="36791"/>
                  </a:cubicBezTo>
                  <a:lnTo>
                    <a:pt x="21633" y="36614"/>
                  </a:lnTo>
                  <a:cubicBezTo>
                    <a:pt x="21749" y="36497"/>
                    <a:pt x="21922" y="36441"/>
                    <a:pt x="22099" y="36380"/>
                  </a:cubicBezTo>
                  <a:cubicBezTo>
                    <a:pt x="22216" y="36324"/>
                    <a:pt x="22332" y="36264"/>
                    <a:pt x="22388" y="36208"/>
                  </a:cubicBezTo>
                  <a:cubicBezTo>
                    <a:pt x="22565" y="36147"/>
                    <a:pt x="22738" y="36091"/>
                    <a:pt x="22855" y="36030"/>
                  </a:cubicBezTo>
                  <a:cubicBezTo>
                    <a:pt x="22971" y="35975"/>
                    <a:pt x="23032" y="35914"/>
                    <a:pt x="23088" y="35858"/>
                  </a:cubicBezTo>
                  <a:lnTo>
                    <a:pt x="23204" y="35797"/>
                  </a:lnTo>
                  <a:lnTo>
                    <a:pt x="23265" y="35797"/>
                  </a:lnTo>
                  <a:cubicBezTo>
                    <a:pt x="23321" y="35741"/>
                    <a:pt x="23438" y="35681"/>
                    <a:pt x="23498" y="35625"/>
                  </a:cubicBezTo>
                  <a:lnTo>
                    <a:pt x="23671" y="35447"/>
                  </a:lnTo>
                  <a:cubicBezTo>
                    <a:pt x="23731" y="35392"/>
                    <a:pt x="23848" y="35331"/>
                    <a:pt x="23904" y="35275"/>
                  </a:cubicBezTo>
                  <a:lnTo>
                    <a:pt x="23965" y="35275"/>
                  </a:lnTo>
                  <a:cubicBezTo>
                    <a:pt x="24021" y="35214"/>
                    <a:pt x="24081" y="35158"/>
                    <a:pt x="24137" y="35158"/>
                  </a:cubicBezTo>
                  <a:lnTo>
                    <a:pt x="24314" y="34981"/>
                  </a:lnTo>
                  <a:lnTo>
                    <a:pt x="24370" y="34925"/>
                  </a:lnTo>
                  <a:cubicBezTo>
                    <a:pt x="24487" y="34808"/>
                    <a:pt x="24664" y="34692"/>
                    <a:pt x="24781" y="34515"/>
                  </a:cubicBezTo>
                  <a:cubicBezTo>
                    <a:pt x="24897" y="34398"/>
                    <a:pt x="24953" y="34225"/>
                    <a:pt x="25070" y="34109"/>
                  </a:cubicBezTo>
                  <a:lnTo>
                    <a:pt x="25187" y="33932"/>
                  </a:lnTo>
                  <a:cubicBezTo>
                    <a:pt x="25303" y="33759"/>
                    <a:pt x="25420" y="33582"/>
                    <a:pt x="25536" y="33465"/>
                  </a:cubicBezTo>
                  <a:lnTo>
                    <a:pt x="25597" y="33349"/>
                  </a:lnTo>
                  <a:lnTo>
                    <a:pt x="25714" y="33232"/>
                  </a:lnTo>
                  <a:cubicBezTo>
                    <a:pt x="25830" y="33115"/>
                    <a:pt x="25886" y="32999"/>
                    <a:pt x="25947" y="32943"/>
                  </a:cubicBezTo>
                  <a:cubicBezTo>
                    <a:pt x="26063" y="32766"/>
                    <a:pt x="26180" y="32532"/>
                    <a:pt x="26353" y="32360"/>
                  </a:cubicBezTo>
                  <a:cubicBezTo>
                    <a:pt x="26469" y="32183"/>
                    <a:pt x="26586" y="31949"/>
                    <a:pt x="26702" y="31777"/>
                  </a:cubicBezTo>
                  <a:cubicBezTo>
                    <a:pt x="26880" y="31427"/>
                    <a:pt x="27113" y="31017"/>
                    <a:pt x="27346" y="30611"/>
                  </a:cubicBezTo>
                  <a:lnTo>
                    <a:pt x="27402" y="30494"/>
                  </a:lnTo>
                  <a:cubicBezTo>
                    <a:pt x="27463" y="30317"/>
                    <a:pt x="27579" y="30144"/>
                    <a:pt x="27635" y="30028"/>
                  </a:cubicBezTo>
                  <a:lnTo>
                    <a:pt x="27696" y="29911"/>
                  </a:lnTo>
                  <a:cubicBezTo>
                    <a:pt x="27752" y="29795"/>
                    <a:pt x="27868" y="29617"/>
                    <a:pt x="27929" y="29445"/>
                  </a:cubicBezTo>
                  <a:lnTo>
                    <a:pt x="28046" y="29151"/>
                  </a:lnTo>
                  <a:lnTo>
                    <a:pt x="28218" y="28862"/>
                  </a:lnTo>
                  <a:cubicBezTo>
                    <a:pt x="28279" y="28629"/>
                    <a:pt x="28396" y="28451"/>
                    <a:pt x="28452" y="28279"/>
                  </a:cubicBezTo>
                  <a:cubicBezTo>
                    <a:pt x="28568" y="28046"/>
                    <a:pt x="28685" y="27868"/>
                    <a:pt x="28745" y="27635"/>
                  </a:cubicBezTo>
                  <a:cubicBezTo>
                    <a:pt x="28862" y="27462"/>
                    <a:pt x="28918" y="27285"/>
                    <a:pt x="28979" y="27052"/>
                  </a:cubicBezTo>
                  <a:lnTo>
                    <a:pt x="29035" y="26996"/>
                  </a:lnTo>
                  <a:cubicBezTo>
                    <a:pt x="29095" y="26763"/>
                    <a:pt x="29212" y="26530"/>
                    <a:pt x="29268" y="26352"/>
                  </a:cubicBezTo>
                  <a:lnTo>
                    <a:pt x="29268" y="26236"/>
                  </a:lnTo>
                  <a:cubicBezTo>
                    <a:pt x="29328" y="26063"/>
                    <a:pt x="29384" y="25947"/>
                    <a:pt x="29445" y="25769"/>
                  </a:cubicBezTo>
                  <a:cubicBezTo>
                    <a:pt x="29501" y="25536"/>
                    <a:pt x="29501" y="25303"/>
                    <a:pt x="29562" y="25130"/>
                  </a:cubicBezTo>
                  <a:cubicBezTo>
                    <a:pt x="29562" y="25070"/>
                    <a:pt x="29618" y="25014"/>
                    <a:pt x="29618" y="24953"/>
                  </a:cubicBezTo>
                  <a:lnTo>
                    <a:pt x="29618" y="24781"/>
                  </a:lnTo>
                  <a:cubicBezTo>
                    <a:pt x="29618" y="24664"/>
                    <a:pt x="29678" y="24603"/>
                    <a:pt x="29678" y="24487"/>
                  </a:cubicBezTo>
                  <a:cubicBezTo>
                    <a:pt x="29734" y="24314"/>
                    <a:pt x="29795" y="24137"/>
                    <a:pt x="29795" y="23964"/>
                  </a:cubicBezTo>
                  <a:lnTo>
                    <a:pt x="29851" y="23787"/>
                  </a:lnTo>
                  <a:lnTo>
                    <a:pt x="29911" y="23554"/>
                  </a:lnTo>
                  <a:cubicBezTo>
                    <a:pt x="29911" y="23437"/>
                    <a:pt x="29911" y="23265"/>
                    <a:pt x="29967" y="23148"/>
                  </a:cubicBezTo>
                  <a:cubicBezTo>
                    <a:pt x="30028" y="22915"/>
                    <a:pt x="30084" y="22738"/>
                    <a:pt x="30145" y="22505"/>
                  </a:cubicBezTo>
                  <a:lnTo>
                    <a:pt x="30201" y="22388"/>
                  </a:lnTo>
                  <a:lnTo>
                    <a:pt x="30317" y="21922"/>
                  </a:lnTo>
                  <a:lnTo>
                    <a:pt x="30378" y="21749"/>
                  </a:lnTo>
                  <a:cubicBezTo>
                    <a:pt x="30434" y="21572"/>
                    <a:pt x="30494" y="21455"/>
                    <a:pt x="30550" y="21283"/>
                  </a:cubicBezTo>
                  <a:cubicBezTo>
                    <a:pt x="30611" y="21049"/>
                    <a:pt x="30611" y="20816"/>
                    <a:pt x="30667" y="20583"/>
                  </a:cubicBezTo>
                  <a:cubicBezTo>
                    <a:pt x="30667" y="20406"/>
                    <a:pt x="30667" y="20233"/>
                    <a:pt x="30728" y="20056"/>
                  </a:cubicBezTo>
                  <a:lnTo>
                    <a:pt x="30728" y="20000"/>
                  </a:lnTo>
                  <a:cubicBezTo>
                    <a:pt x="30784" y="19939"/>
                    <a:pt x="30844" y="19883"/>
                    <a:pt x="30844" y="19767"/>
                  </a:cubicBezTo>
                  <a:lnTo>
                    <a:pt x="30844" y="19417"/>
                  </a:lnTo>
                  <a:cubicBezTo>
                    <a:pt x="30844" y="19356"/>
                    <a:pt x="30844" y="19240"/>
                    <a:pt x="30900" y="19184"/>
                  </a:cubicBezTo>
                  <a:cubicBezTo>
                    <a:pt x="30900" y="19067"/>
                    <a:pt x="30900" y="18950"/>
                    <a:pt x="30961" y="18773"/>
                  </a:cubicBezTo>
                  <a:lnTo>
                    <a:pt x="30961" y="18657"/>
                  </a:lnTo>
                  <a:lnTo>
                    <a:pt x="30961" y="18484"/>
                  </a:lnTo>
                  <a:lnTo>
                    <a:pt x="31017" y="18134"/>
                  </a:lnTo>
                  <a:lnTo>
                    <a:pt x="31077" y="17901"/>
                  </a:lnTo>
                  <a:cubicBezTo>
                    <a:pt x="31077" y="17724"/>
                    <a:pt x="31077" y="17607"/>
                    <a:pt x="31133" y="17435"/>
                  </a:cubicBezTo>
                  <a:cubicBezTo>
                    <a:pt x="31133" y="17201"/>
                    <a:pt x="31133" y="16968"/>
                    <a:pt x="31194" y="16674"/>
                  </a:cubicBezTo>
                  <a:lnTo>
                    <a:pt x="31194" y="16269"/>
                  </a:lnTo>
                  <a:lnTo>
                    <a:pt x="31250" y="16091"/>
                  </a:lnTo>
                  <a:lnTo>
                    <a:pt x="31250" y="15392"/>
                  </a:lnTo>
                  <a:cubicBezTo>
                    <a:pt x="31311" y="15275"/>
                    <a:pt x="31311" y="15159"/>
                    <a:pt x="31311" y="14986"/>
                  </a:cubicBezTo>
                  <a:lnTo>
                    <a:pt x="31311" y="14753"/>
                  </a:lnTo>
                  <a:lnTo>
                    <a:pt x="31311" y="14109"/>
                  </a:lnTo>
                  <a:lnTo>
                    <a:pt x="31311" y="13703"/>
                  </a:lnTo>
                  <a:lnTo>
                    <a:pt x="31311" y="13470"/>
                  </a:lnTo>
                  <a:lnTo>
                    <a:pt x="31311" y="12770"/>
                  </a:lnTo>
                  <a:cubicBezTo>
                    <a:pt x="31311" y="12360"/>
                    <a:pt x="31311" y="11894"/>
                    <a:pt x="31250" y="11427"/>
                  </a:cubicBezTo>
                  <a:cubicBezTo>
                    <a:pt x="31250" y="11138"/>
                    <a:pt x="31194" y="10788"/>
                    <a:pt x="31133" y="10494"/>
                  </a:cubicBezTo>
                  <a:cubicBezTo>
                    <a:pt x="31133" y="10261"/>
                    <a:pt x="31077" y="10028"/>
                    <a:pt x="31017" y="9855"/>
                  </a:cubicBezTo>
                  <a:lnTo>
                    <a:pt x="30961" y="9562"/>
                  </a:lnTo>
                  <a:lnTo>
                    <a:pt x="30900" y="9389"/>
                  </a:lnTo>
                  <a:cubicBezTo>
                    <a:pt x="30844" y="8862"/>
                    <a:pt x="30667" y="8340"/>
                    <a:pt x="30494" y="7696"/>
                  </a:cubicBezTo>
                  <a:cubicBezTo>
                    <a:pt x="30494" y="7579"/>
                    <a:pt x="30434" y="7523"/>
                    <a:pt x="30434" y="7463"/>
                  </a:cubicBezTo>
                  <a:lnTo>
                    <a:pt x="30378" y="7290"/>
                  </a:lnTo>
                  <a:lnTo>
                    <a:pt x="30317" y="7174"/>
                  </a:lnTo>
                  <a:lnTo>
                    <a:pt x="30201" y="6880"/>
                  </a:lnTo>
                  <a:cubicBezTo>
                    <a:pt x="30201" y="6763"/>
                    <a:pt x="30145" y="6646"/>
                    <a:pt x="30084" y="6530"/>
                  </a:cubicBezTo>
                  <a:cubicBezTo>
                    <a:pt x="30028" y="6530"/>
                    <a:pt x="29967" y="6474"/>
                    <a:pt x="29967" y="6357"/>
                  </a:cubicBezTo>
                  <a:cubicBezTo>
                    <a:pt x="29911" y="6297"/>
                    <a:pt x="29911" y="6180"/>
                    <a:pt x="29851" y="6124"/>
                  </a:cubicBezTo>
                  <a:cubicBezTo>
                    <a:pt x="29851" y="6007"/>
                    <a:pt x="29795" y="5947"/>
                    <a:pt x="29795" y="5891"/>
                  </a:cubicBezTo>
                  <a:lnTo>
                    <a:pt x="29734" y="5891"/>
                  </a:lnTo>
                  <a:cubicBezTo>
                    <a:pt x="29678" y="5774"/>
                    <a:pt x="29678" y="5714"/>
                    <a:pt x="29618" y="5597"/>
                  </a:cubicBezTo>
                  <a:cubicBezTo>
                    <a:pt x="29562" y="5541"/>
                    <a:pt x="29562" y="5541"/>
                    <a:pt x="29562" y="5480"/>
                  </a:cubicBezTo>
                  <a:lnTo>
                    <a:pt x="29501" y="5424"/>
                  </a:lnTo>
                  <a:cubicBezTo>
                    <a:pt x="29445" y="5308"/>
                    <a:pt x="29384" y="5247"/>
                    <a:pt x="29328" y="5131"/>
                  </a:cubicBezTo>
                  <a:cubicBezTo>
                    <a:pt x="29268" y="5075"/>
                    <a:pt x="29212" y="4958"/>
                    <a:pt x="29151" y="4897"/>
                  </a:cubicBezTo>
                  <a:cubicBezTo>
                    <a:pt x="29035" y="4781"/>
                    <a:pt x="28979" y="4608"/>
                    <a:pt x="28862" y="4492"/>
                  </a:cubicBezTo>
                  <a:cubicBezTo>
                    <a:pt x="28745" y="4375"/>
                    <a:pt x="28629" y="4198"/>
                    <a:pt x="28568" y="4081"/>
                  </a:cubicBezTo>
                  <a:lnTo>
                    <a:pt x="28396" y="3909"/>
                  </a:lnTo>
                  <a:cubicBezTo>
                    <a:pt x="28396" y="3848"/>
                    <a:pt x="28335" y="3848"/>
                    <a:pt x="28279" y="3792"/>
                  </a:cubicBezTo>
                  <a:cubicBezTo>
                    <a:pt x="28279" y="3731"/>
                    <a:pt x="28218" y="3675"/>
                    <a:pt x="28162" y="3615"/>
                  </a:cubicBezTo>
                  <a:lnTo>
                    <a:pt x="28046" y="3559"/>
                  </a:lnTo>
                  <a:lnTo>
                    <a:pt x="27696" y="3209"/>
                  </a:lnTo>
                  <a:cubicBezTo>
                    <a:pt x="27579" y="3092"/>
                    <a:pt x="27463" y="2976"/>
                    <a:pt x="27285" y="2859"/>
                  </a:cubicBezTo>
                  <a:cubicBezTo>
                    <a:pt x="27169" y="2799"/>
                    <a:pt x="26996" y="2682"/>
                    <a:pt x="26880" y="2565"/>
                  </a:cubicBezTo>
                  <a:lnTo>
                    <a:pt x="26763" y="2449"/>
                  </a:lnTo>
                  <a:cubicBezTo>
                    <a:pt x="26646" y="2393"/>
                    <a:pt x="26586" y="2332"/>
                    <a:pt x="26469" y="2276"/>
                  </a:cubicBezTo>
                  <a:cubicBezTo>
                    <a:pt x="26413" y="2216"/>
                    <a:pt x="26297" y="2160"/>
                    <a:pt x="26236" y="2099"/>
                  </a:cubicBezTo>
                  <a:lnTo>
                    <a:pt x="25714" y="1749"/>
                  </a:lnTo>
                  <a:cubicBezTo>
                    <a:pt x="25536" y="1633"/>
                    <a:pt x="25420" y="1577"/>
                    <a:pt x="25247" y="1460"/>
                  </a:cubicBezTo>
                  <a:lnTo>
                    <a:pt x="24897" y="1283"/>
                  </a:lnTo>
                  <a:lnTo>
                    <a:pt x="24720" y="1227"/>
                  </a:lnTo>
                  <a:lnTo>
                    <a:pt x="24604" y="1166"/>
                  </a:lnTo>
                  <a:cubicBezTo>
                    <a:pt x="24431" y="1110"/>
                    <a:pt x="24314" y="1050"/>
                    <a:pt x="24137" y="994"/>
                  </a:cubicBezTo>
                  <a:cubicBezTo>
                    <a:pt x="24021" y="933"/>
                    <a:pt x="23904" y="877"/>
                    <a:pt x="23787" y="877"/>
                  </a:cubicBezTo>
                  <a:lnTo>
                    <a:pt x="23554" y="760"/>
                  </a:lnTo>
                  <a:cubicBezTo>
                    <a:pt x="23498" y="760"/>
                    <a:pt x="23382" y="700"/>
                    <a:pt x="23321" y="700"/>
                  </a:cubicBezTo>
                  <a:cubicBezTo>
                    <a:pt x="23204" y="644"/>
                    <a:pt x="23088" y="583"/>
                    <a:pt x="22915" y="583"/>
                  </a:cubicBezTo>
                  <a:cubicBezTo>
                    <a:pt x="22738" y="467"/>
                    <a:pt x="22505" y="411"/>
                    <a:pt x="22272" y="411"/>
                  </a:cubicBezTo>
                  <a:cubicBezTo>
                    <a:pt x="22099" y="350"/>
                    <a:pt x="21982" y="350"/>
                    <a:pt x="21866" y="294"/>
                  </a:cubicBezTo>
                  <a:lnTo>
                    <a:pt x="21689" y="233"/>
                  </a:lnTo>
                  <a:lnTo>
                    <a:pt x="21516" y="233"/>
                  </a:lnTo>
                  <a:cubicBezTo>
                    <a:pt x="21399" y="233"/>
                    <a:pt x="21339" y="177"/>
                    <a:pt x="21283" y="177"/>
                  </a:cubicBezTo>
                  <a:lnTo>
                    <a:pt x="21106" y="177"/>
                  </a:lnTo>
                  <a:cubicBezTo>
                    <a:pt x="20933" y="117"/>
                    <a:pt x="20816" y="117"/>
                    <a:pt x="20700" y="61"/>
                  </a:cubicBezTo>
                  <a:lnTo>
                    <a:pt x="20700" y="61"/>
                  </a:lnTo>
                  <a:lnTo>
                    <a:pt x="20756" y="117"/>
                  </a:lnTo>
                  <a:lnTo>
                    <a:pt x="20756" y="117"/>
                  </a:lnTo>
                  <a:lnTo>
                    <a:pt x="20350" y="61"/>
                  </a:lnTo>
                  <a:lnTo>
                    <a:pt x="19939" y="0"/>
                  </a:lnTo>
                  <a:lnTo>
                    <a:pt x="19650" y="0"/>
                  </a:lnTo>
                  <a:cubicBezTo>
                    <a:pt x="19650" y="61"/>
                    <a:pt x="19590" y="117"/>
                    <a:pt x="19473" y="117"/>
                  </a:cubicBezTo>
                  <a:cubicBezTo>
                    <a:pt x="19417" y="117"/>
                    <a:pt x="19301" y="61"/>
                    <a:pt x="19240" y="61"/>
                  </a:cubicBezTo>
                  <a:lnTo>
                    <a:pt x="18601" y="61"/>
                  </a:lnTo>
                  <a:lnTo>
                    <a:pt x="18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ge3f4eb68f8_3_4951"/>
            <p:cNvSpPr/>
            <p:nvPr/>
          </p:nvSpPr>
          <p:spPr>
            <a:xfrm rot="690525">
              <a:off x="1171556" y="1812539"/>
              <a:ext cx="487334" cy="280199"/>
            </a:xfrm>
            <a:custGeom>
              <a:rect b="b" l="l" r="r" t="t"/>
              <a:pathLst>
                <a:path extrusionOk="0" h="22795" w="39646">
                  <a:moveTo>
                    <a:pt x="19651" y="1"/>
                  </a:moveTo>
                  <a:cubicBezTo>
                    <a:pt x="19590" y="1"/>
                    <a:pt x="19590" y="1"/>
                    <a:pt x="19534" y="57"/>
                  </a:cubicBezTo>
                  <a:cubicBezTo>
                    <a:pt x="19473" y="57"/>
                    <a:pt x="19417" y="117"/>
                    <a:pt x="19417" y="173"/>
                  </a:cubicBezTo>
                  <a:cubicBezTo>
                    <a:pt x="19357" y="234"/>
                    <a:pt x="19301" y="290"/>
                    <a:pt x="19301" y="351"/>
                  </a:cubicBezTo>
                  <a:cubicBezTo>
                    <a:pt x="19301" y="407"/>
                    <a:pt x="19240" y="467"/>
                    <a:pt x="19240" y="523"/>
                  </a:cubicBezTo>
                  <a:cubicBezTo>
                    <a:pt x="19068" y="934"/>
                    <a:pt x="18890" y="1283"/>
                    <a:pt x="18601" y="1689"/>
                  </a:cubicBezTo>
                  <a:cubicBezTo>
                    <a:pt x="18540" y="1806"/>
                    <a:pt x="18485" y="1866"/>
                    <a:pt x="18424" y="1983"/>
                  </a:cubicBezTo>
                  <a:cubicBezTo>
                    <a:pt x="18368" y="2100"/>
                    <a:pt x="18307" y="2156"/>
                    <a:pt x="18251" y="2272"/>
                  </a:cubicBezTo>
                  <a:cubicBezTo>
                    <a:pt x="18191" y="2389"/>
                    <a:pt x="18135" y="2505"/>
                    <a:pt x="18074" y="2566"/>
                  </a:cubicBezTo>
                  <a:cubicBezTo>
                    <a:pt x="18018" y="2683"/>
                    <a:pt x="17957" y="2739"/>
                    <a:pt x="17902" y="2855"/>
                  </a:cubicBezTo>
                  <a:lnTo>
                    <a:pt x="17841" y="2972"/>
                  </a:lnTo>
                  <a:lnTo>
                    <a:pt x="17724" y="3033"/>
                  </a:lnTo>
                  <a:cubicBezTo>
                    <a:pt x="17668" y="3149"/>
                    <a:pt x="17608" y="3266"/>
                    <a:pt x="17552" y="3322"/>
                  </a:cubicBezTo>
                  <a:cubicBezTo>
                    <a:pt x="17435" y="3499"/>
                    <a:pt x="17318" y="3616"/>
                    <a:pt x="17258" y="3788"/>
                  </a:cubicBezTo>
                  <a:lnTo>
                    <a:pt x="17202" y="3849"/>
                  </a:lnTo>
                  <a:lnTo>
                    <a:pt x="17085" y="4021"/>
                  </a:lnTo>
                  <a:cubicBezTo>
                    <a:pt x="17025" y="4138"/>
                    <a:pt x="16969" y="4199"/>
                    <a:pt x="16908" y="4315"/>
                  </a:cubicBezTo>
                  <a:lnTo>
                    <a:pt x="16735" y="4548"/>
                  </a:lnTo>
                  <a:cubicBezTo>
                    <a:pt x="16735" y="4604"/>
                    <a:pt x="16675" y="4665"/>
                    <a:pt x="16675" y="4721"/>
                  </a:cubicBezTo>
                  <a:lnTo>
                    <a:pt x="16619" y="4782"/>
                  </a:lnTo>
                  <a:cubicBezTo>
                    <a:pt x="16502" y="4954"/>
                    <a:pt x="16442" y="5071"/>
                    <a:pt x="16386" y="5187"/>
                  </a:cubicBezTo>
                  <a:cubicBezTo>
                    <a:pt x="16325" y="5365"/>
                    <a:pt x="16208" y="5537"/>
                    <a:pt x="16152" y="5714"/>
                  </a:cubicBezTo>
                  <a:lnTo>
                    <a:pt x="15975" y="6064"/>
                  </a:lnTo>
                  <a:lnTo>
                    <a:pt x="15859" y="6297"/>
                  </a:lnTo>
                  <a:cubicBezTo>
                    <a:pt x="15803" y="6414"/>
                    <a:pt x="15803" y="6531"/>
                    <a:pt x="15742" y="6647"/>
                  </a:cubicBezTo>
                  <a:cubicBezTo>
                    <a:pt x="15686" y="6703"/>
                    <a:pt x="15686" y="6820"/>
                    <a:pt x="15625" y="6880"/>
                  </a:cubicBezTo>
                  <a:lnTo>
                    <a:pt x="15625" y="6936"/>
                  </a:lnTo>
                  <a:cubicBezTo>
                    <a:pt x="15569" y="7170"/>
                    <a:pt x="15509" y="7403"/>
                    <a:pt x="15453" y="7580"/>
                  </a:cubicBezTo>
                  <a:cubicBezTo>
                    <a:pt x="15392" y="7813"/>
                    <a:pt x="15336" y="7986"/>
                    <a:pt x="15336" y="8219"/>
                  </a:cubicBezTo>
                  <a:cubicBezTo>
                    <a:pt x="15276" y="8452"/>
                    <a:pt x="15276" y="8685"/>
                    <a:pt x="15220" y="8919"/>
                  </a:cubicBezTo>
                  <a:cubicBezTo>
                    <a:pt x="15220" y="9152"/>
                    <a:pt x="15220" y="9385"/>
                    <a:pt x="15159" y="9562"/>
                  </a:cubicBezTo>
                  <a:lnTo>
                    <a:pt x="15159" y="9912"/>
                  </a:lnTo>
                  <a:lnTo>
                    <a:pt x="15103" y="9912"/>
                  </a:lnTo>
                  <a:cubicBezTo>
                    <a:pt x="14986" y="9851"/>
                    <a:pt x="14809" y="9851"/>
                    <a:pt x="14693" y="9795"/>
                  </a:cubicBezTo>
                  <a:lnTo>
                    <a:pt x="14520" y="9735"/>
                  </a:lnTo>
                  <a:lnTo>
                    <a:pt x="14459" y="9735"/>
                  </a:lnTo>
                  <a:cubicBezTo>
                    <a:pt x="14287" y="9679"/>
                    <a:pt x="14054" y="9618"/>
                    <a:pt x="13876" y="9562"/>
                  </a:cubicBezTo>
                  <a:lnTo>
                    <a:pt x="13643" y="9502"/>
                  </a:lnTo>
                  <a:cubicBezTo>
                    <a:pt x="13527" y="9446"/>
                    <a:pt x="13410" y="9385"/>
                    <a:pt x="13237" y="9385"/>
                  </a:cubicBezTo>
                  <a:cubicBezTo>
                    <a:pt x="13121" y="9329"/>
                    <a:pt x="13004" y="9329"/>
                    <a:pt x="12888" y="9329"/>
                  </a:cubicBezTo>
                  <a:lnTo>
                    <a:pt x="12771" y="9268"/>
                  </a:lnTo>
                  <a:lnTo>
                    <a:pt x="12827" y="9329"/>
                  </a:lnTo>
                  <a:cubicBezTo>
                    <a:pt x="12654" y="9268"/>
                    <a:pt x="12477" y="9268"/>
                    <a:pt x="12305" y="9212"/>
                  </a:cubicBezTo>
                  <a:cubicBezTo>
                    <a:pt x="12188" y="9212"/>
                    <a:pt x="12071" y="9212"/>
                    <a:pt x="11955" y="9152"/>
                  </a:cubicBezTo>
                  <a:lnTo>
                    <a:pt x="11838" y="9152"/>
                  </a:lnTo>
                  <a:cubicBezTo>
                    <a:pt x="11544" y="9152"/>
                    <a:pt x="11255" y="9152"/>
                    <a:pt x="10905" y="9096"/>
                  </a:cubicBezTo>
                  <a:lnTo>
                    <a:pt x="9972" y="9096"/>
                  </a:lnTo>
                  <a:cubicBezTo>
                    <a:pt x="9679" y="9152"/>
                    <a:pt x="9329" y="9152"/>
                    <a:pt x="9040" y="9212"/>
                  </a:cubicBezTo>
                  <a:cubicBezTo>
                    <a:pt x="8806" y="9212"/>
                    <a:pt x="8629" y="9212"/>
                    <a:pt x="8457" y="9268"/>
                  </a:cubicBezTo>
                  <a:lnTo>
                    <a:pt x="8396" y="9268"/>
                  </a:lnTo>
                  <a:lnTo>
                    <a:pt x="8163" y="9329"/>
                  </a:lnTo>
                  <a:cubicBezTo>
                    <a:pt x="8107" y="9329"/>
                    <a:pt x="7990" y="9385"/>
                    <a:pt x="7930" y="9385"/>
                  </a:cubicBezTo>
                  <a:lnTo>
                    <a:pt x="7874" y="9446"/>
                  </a:lnTo>
                  <a:cubicBezTo>
                    <a:pt x="7757" y="9446"/>
                    <a:pt x="7696" y="9502"/>
                    <a:pt x="7640" y="9502"/>
                  </a:cubicBezTo>
                  <a:lnTo>
                    <a:pt x="7524" y="9502"/>
                  </a:lnTo>
                  <a:cubicBezTo>
                    <a:pt x="7463" y="9562"/>
                    <a:pt x="7407" y="9562"/>
                    <a:pt x="7291" y="9562"/>
                  </a:cubicBezTo>
                  <a:cubicBezTo>
                    <a:pt x="7230" y="9618"/>
                    <a:pt x="7174" y="9618"/>
                    <a:pt x="7113" y="9618"/>
                  </a:cubicBezTo>
                  <a:cubicBezTo>
                    <a:pt x="7057" y="9618"/>
                    <a:pt x="6997" y="9679"/>
                    <a:pt x="6941" y="9679"/>
                  </a:cubicBezTo>
                  <a:cubicBezTo>
                    <a:pt x="6824" y="9679"/>
                    <a:pt x="6764" y="9679"/>
                    <a:pt x="6708" y="9735"/>
                  </a:cubicBezTo>
                  <a:cubicBezTo>
                    <a:pt x="6591" y="9735"/>
                    <a:pt x="6530" y="9795"/>
                    <a:pt x="6414" y="9795"/>
                  </a:cubicBezTo>
                  <a:cubicBezTo>
                    <a:pt x="6358" y="9851"/>
                    <a:pt x="6358" y="9851"/>
                    <a:pt x="6297" y="9851"/>
                  </a:cubicBezTo>
                  <a:lnTo>
                    <a:pt x="6064" y="9912"/>
                  </a:lnTo>
                  <a:cubicBezTo>
                    <a:pt x="6008" y="9968"/>
                    <a:pt x="5891" y="9968"/>
                    <a:pt x="5831" y="10029"/>
                  </a:cubicBezTo>
                  <a:cubicBezTo>
                    <a:pt x="5714" y="10029"/>
                    <a:pt x="5658" y="10029"/>
                    <a:pt x="5542" y="10085"/>
                  </a:cubicBezTo>
                  <a:lnTo>
                    <a:pt x="5364" y="10145"/>
                  </a:lnTo>
                  <a:cubicBezTo>
                    <a:pt x="5192" y="10201"/>
                    <a:pt x="5075" y="10201"/>
                    <a:pt x="4898" y="10262"/>
                  </a:cubicBezTo>
                  <a:lnTo>
                    <a:pt x="4665" y="10318"/>
                  </a:lnTo>
                  <a:cubicBezTo>
                    <a:pt x="4548" y="10318"/>
                    <a:pt x="4432" y="10318"/>
                    <a:pt x="4315" y="10379"/>
                  </a:cubicBezTo>
                  <a:cubicBezTo>
                    <a:pt x="3965" y="10434"/>
                    <a:pt x="3615" y="10612"/>
                    <a:pt x="3265" y="10728"/>
                  </a:cubicBezTo>
                  <a:lnTo>
                    <a:pt x="3210" y="10784"/>
                  </a:lnTo>
                  <a:cubicBezTo>
                    <a:pt x="3093" y="10784"/>
                    <a:pt x="2976" y="10845"/>
                    <a:pt x="2860" y="10901"/>
                  </a:cubicBezTo>
                  <a:cubicBezTo>
                    <a:pt x="2682" y="10901"/>
                    <a:pt x="2566" y="10962"/>
                    <a:pt x="2393" y="10962"/>
                  </a:cubicBezTo>
                  <a:lnTo>
                    <a:pt x="2099" y="11017"/>
                  </a:lnTo>
                  <a:lnTo>
                    <a:pt x="1983" y="11078"/>
                  </a:lnTo>
                  <a:lnTo>
                    <a:pt x="1866" y="11078"/>
                  </a:lnTo>
                  <a:cubicBezTo>
                    <a:pt x="1810" y="11134"/>
                    <a:pt x="1694" y="11134"/>
                    <a:pt x="1633" y="11134"/>
                  </a:cubicBezTo>
                  <a:lnTo>
                    <a:pt x="1344" y="11134"/>
                  </a:lnTo>
                  <a:cubicBezTo>
                    <a:pt x="1227" y="11195"/>
                    <a:pt x="1111" y="11195"/>
                    <a:pt x="994" y="11195"/>
                  </a:cubicBezTo>
                  <a:cubicBezTo>
                    <a:pt x="877" y="11195"/>
                    <a:pt x="817" y="11195"/>
                    <a:pt x="700" y="11251"/>
                  </a:cubicBezTo>
                  <a:lnTo>
                    <a:pt x="350" y="11251"/>
                  </a:lnTo>
                  <a:cubicBezTo>
                    <a:pt x="294" y="11251"/>
                    <a:pt x="234" y="11251"/>
                    <a:pt x="178" y="11367"/>
                  </a:cubicBezTo>
                  <a:cubicBezTo>
                    <a:pt x="117" y="11367"/>
                    <a:pt x="61" y="11428"/>
                    <a:pt x="61" y="11545"/>
                  </a:cubicBezTo>
                  <a:lnTo>
                    <a:pt x="61" y="11601"/>
                  </a:lnTo>
                  <a:cubicBezTo>
                    <a:pt x="1" y="11717"/>
                    <a:pt x="61" y="11834"/>
                    <a:pt x="117" y="11894"/>
                  </a:cubicBezTo>
                  <a:cubicBezTo>
                    <a:pt x="178" y="11894"/>
                    <a:pt x="178" y="11950"/>
                    <a:pt x="234" y="11950"/>
                  </a:cubicBezTo>
                  <a:cubicBezTo>
                    <a:pt x="294" y="12011"/>
                    <a:pt x="350" y="12067"/>
                    <a:pt x="350" y="12128"/>
                  </a:cubicBezTo>
                  <a:cubicBezTo>
                    <a:pt x="411" y="12128"/>
                    <a:pt x="467" y="12184"/>
                    <a:pt x="528" y="12244"/>
                  </a:cubicBezTo>
                  <a:cubicBezTo>
                    <a:pt x="584" y="12300"/>
                    <a:pt x="644" y="12417"/>
                    <a:pt x="761" y="12477"/>
                  </a:cubicBezTo>
                  <a:lnTo>
                    <a:pt x="877" y="12594"/>
                  </a:lnTo>
                  <a:lnTo>
                    <a:pt x="1050" y="12711"/>
                  </a:lnTo>
                  <a:cubicBezTo>
                    <a:pt x="1167" y="12827"/>
                    <a:pt x="1227" y="12944"/>
                    <a:pt x="1344" y="13060"/>
                  </a:cubicBezTo>
                  <a:cubicBezTo>
                    <a:pt x="1516" y="13177"/>
                    <a:pt x="1694" y="13350"/>
                    <a:pt x="1810" y="13466"/>
                  </a:cubicBezTo>
                  <a:cubicBezTo>
                    <a:pt x="1927" y="13583"/>
                    <a:pt x="2043" y="13699"/>
                    <a:pt x="2099" y="13816"/>
                  </a:cubicBezTo>
                  <a:lnTo>
                    <a:pt x="2277" y="13933"/>
                  </a:lnTo>
                  <a:cubicBezTo>
                    <a:pt x="2393" y="14110"/>
                    <a:pt x="2510" y="14226"/>
                    <a:pt x="2682" y="14343"/>
                  </a:cubicBezTo>
                  <a:lnTo>
                    <a:pt x="3032" y="14693"/>
                  </a:lnTo>
                  <a:cubicBezTo>
                    <a:pt x="3210" y="14865"/>
                    <a:pt x="3382" y="15099"/>
                    <a:pt x="3615" y="15276"/>
                  </a:cubicBezTo>
                  <a:cubicBezTo>
                    <a:pt x="3849" y="15448"/>
                    <a:pt x="4082" y="15626"/>
                    <a:pt x="4315" y="15859"/>
                  </a:cubicBezTo>
                  <a:lnTo>
                    <a:pt x="4492" y="15975"/>
                  </a:lnTo>
                  <a:lnTo>
                    <a:pt x="4725" y="16092"/>
                  </a:lnTo>
                  <a:cubicBezTo>
                    <a:pt x="4781" y="16209"/>
                    <a:pt x="4898" y="16265"/>
                    <a:pt x="4959" y="16325"/>
                  </a:cubicBezTo>
                  <a:lnTo>
                    <a:pt x="5075" y="16381"/>
                  </a:lnTo>
                  <a:cubicBezTo>
                    <a:pt x="5308" y="16558"/>
                    <a:pt x="5598" y="16675"/>
                    <a:pt x="5891" y="16848"/>
                  </a:cubicBezTo>
                  <a:cubicBezTo>
                    <a:pt x="5947" y="16848"/>
                    <a:pt x="6008" y="16908"/>
                    <a:pt x="6008" y="16908"/>
                  </a:cubicBezTo>
                  <a:cubicBezTo>
                    <a:pt x="5947" y="16908"/>
                    <a:pt x="5891" y="16964"/>
                    <a:pt x="5831" y="16964"/>
                  </a:cubicBezTo>
                  <a:lnTo>
                    <a:pt x="5831" y="17025"/>
                  </a:lnTo>
                  <a:cubicBezTo>
                    <a:pt x="5658" y="17081"/>
                    <a:pt x="5481" y="17141"/>
                    <a:pt x="5364" y="17258"/>
                  </a:cubicBezTo>
                  <a:cubicBezTo>
                    <a:pt x="5192" y="17314"/>
                    <a:pt x="5015" y="17375"/>
                    <a:pt x="4898" y="17491"/>
                  </a:cubicBezTo>
                  <a:cubicBezTo>
                    <a:pt x="4781" y="17547"/>
                    <a:pt x="4609" y="17664"/>
                    <a:pt x="4492" y="17725"/>
                  </a:cubicBezTo>
                  <a:cubicBezTo>
                    <a:pt x="4432" y="17780"/>
                    <a:pt x="4376" y="17841"/>
                    <a:pt x="4259" y="17841"/>
                  </a:cubicBezTo>
                  <a:cubicBezTo>
                    <a:pt x="4198" y="17897"/>
                    <a:pt x="4142" y="17958"/>
                    <a:pt x="4026" y="18014"/>
                  </a:cubicBezTo>
                  <a:cubicBezTo>
                    <a:pt x="3909" y="18074"/>
                    <a:pt x="3793" y="18130"/>
                    <a:pt x="3676" y="18247"/>
                  </a:cubicBezTo>
                  <a:cubicBezTo>
                    <a:pt x="3559" y="18308"/>
                    <a:pt x="3382" y="18363"/>
                    <a:pt x="3265" y="18424"/>
                  </a:cubicBezTo>
                  <a:lnTo>
                    <a:pt x="3149" y="18480"/>
                  </a:lnTo>
                  <a:lnTo>
                    <a:pt x="3032" y="18480"/>
                  </a:lnTo>
                  <a:cubicBezTo>
                    <a:pt x="2916" y="18541"/>
                    <a:pt x="2743" y="18597"/>
                    <a:pt x="2566" y="18657"/>
                  </a:cubicBezTo>
                  <a:lnTo>
                    <a:pt x="2510" y="18657"/>
                  </a:lnTo>
                  <a:lnTo>
                    <a:pt x="2160" y="18774"/>
                  </a:lnTo>
                  <a:lnTo>
                    <a:pt x="1810" y="18830"/>
                  </a:lnTo>
                  <a:cubicBezTo>
                    <a:pt x="1694" y="18891"/>
                    <a:pt x="1577" y="19007"/>
                    <a:pt x="1633" y="19124"/>
                  </a:cubicBezTo>
                  <a:cubicBezTo>
                    <a:pt x="1633" y="19240"/>
                    <a:pt x="1750" y="19296"/>
                    <a:pt x="1866" y="19296"/>
                  </a:cubicBezTo>
                  <a:lnTo>
                    <a:pt x="1927" y="19296"/>
                  </a:lnTo>
                  <a:cubicBezTo>
                    <a:pt x="1927" y="19357"/>
                    <a:pt x="1983" y="19357"/>
                    <a:pt x="1983" y="19357"/>
                  </a:cubicBezTo>
                  <a:cubicBezTo>
                    <a:pt x="2277" y="19646"/>
                    <a:pt x="2566" y="19996"/>
                    <a:pt x="2799" y="20229"/>
                  </a:cubicBezTo>
                  <a:cubicBezTo>
                    <a:pt x="2916" y="20406"/>
                    <a:pt x="3093" y="20523"/>
                    <a:pt x="3210" y="20640"/>
                  </a:cubicBezTo>
                  <a:lnTo>
                    <a:pt x="3615" y="21045"/>
                  </a:lnTo>
                  <a:lnTo>
                    <a:pt x="3676" y="21045"/>
                  </a:lnTo>
                  <a:lnTo>
                    <a:pt x="3849" y="21223"/>
                  </a:lnTo>
                  <a:lnTo>
                    <a:pt x="3909" y="21279"/>
                  </a:lnTo>
                  <a:cubicBezTo>
                    <a:pt x="4026" y="21339"/>
                    <a:pt x="4082" y="21395"/>
                    <a:pt x="4198" y="21456"/>
                  </a:cubicBezTo>
                  <a:cubicBezTo>
                    <a:pt x="4315" y="21572"/>
                    <a:pt x="4432" y="21689"/>
                    <a:pt x="4609" y="21745"/>
                  </a:cubicBezTo>
                  <a:lnTo>
                    <a:pt x="4665" y="21806"/>
                  </a:lnTo>
                  <a:cubicBezTo>
                    <a:pt x="4725" y="21862"/>
                    <a:pt x="4842" y="21922"/>
                    <a:pt x="4898" y="21922"/>
                  </a:cubicBezTo>
                  <a:cubicBezTo>
                    <a:pt x="4959" y="21978"/>
                    <a:pt x="5075" y="22039"/>
                    <a:pt x="5131" y="22039"/>
                  </a:cubicBezTo>
                  <a:lnTo>
                    <a:pt x="5192" y="22095"/>
                  </a:lnTo>
                  <a:lnTo>
                    <a:pt x="5248" y="22155"/>
                  </a:lnTo>
                  <a:cubicBezTo>
                    <a:pt x="5364" y="22211"/>
                    <a:pt x="5542" y="22272"/>
                    <a:pt x="5658" y="22328"/>
                  </a:cubicBezTo>
                  <a:cubicBezTo>
                    <a:pt x="5775" y="22328"/>
                    <a:pt x="5891" y="22389"/>
                    <a:pt x="6064" y="22445"/>
                  </a:cubicBezTo>
                  <a:lnTo>
                    <a:pt x="6181" y="22445"/>
                  </a:lnTo>
                  <a:cubicBezTo>
                    <a:pt x="6125" y="22622"/>
                    <a:pt x="6241" y="22738"/>
                    <a:pt x="6358" y="22794"/>
                  </a:cubicBezTo>
                  <a:lnTo>
                    <a:pt x="6414" y="22794"/>
                  </a:lnTo>
                  <a:cubicBezTo>
                    <a:pt x="6530" y="22794"/>
                    <a:pt x="6591" y="22738"/>
                    <a:pt x="6647" y="22622"/>
                  </a:cubicBezTo>
                  <a:lnTo>
                    <a:pt x="6708" y="22389"/>
                  </a:lnTo>
                  <a:lnTo>
                    <a:pt x="6764" y="22272"/>
                  </a:lnTo>
                  <a:lnTo>
                    <a:pt x="6764" y="22039"/>
                  </a:lnTo>
                  <a:lnTo>
                    <a:pt x="6824" y="21922"/>
                  </a:lnTo>
                  <a:lnTo>
                    <a:pt x="6824" y="21806"/>
                  </a:lnTo>
                  <a:cubicBezTo>
                    <a:pt x="6880" y="21628"/>
                    <a:pt x="6941" y="21512"/>
                    <a:pt x="6941" y="21339"/>
                  </a:cubicBezTo>
                  <a:lnTo>
                    <a:pt x="6997" y="21162"/>
                  </a:lnTo>
                  <a:lnTo>
                    <a:pt x="7057" y="21106"/>
                  </a:lnTo>
                  <a:cubicBezTo>
                    <a:pt x="7057" y="21045"/>
                    <a:pt x="7113" y="20989"/>
                    <a:pt x="7113" y="20929"/>
                  </a:cubicBezTo>
                  <a:lnTo>
                    <a:pt x="7113" y="20873"/>
                  </a:lnTo>
                  <a:cubicBezTo>
                    <a:pt x="7174" y="20756"/>
                    <a:pt x="7174" y="20696"/>
                    <a:pt x="7230" y="20579"/>
                  </a:cubicBezTo>
                  <a:lnTo>
                    <a:pt x="7230" y="20523"/>
                  </a:lnTo>
                  <a:cubicBezTo>
                    <a:pt x="7291" y="20462"/>
                    <a:pt x="7291" y="20346"/>
                    <a:pt x="7347" y="20290"/>
                  </a:cubicBezTo>
                  <a:cubicBezTo>
                    <a:pt x="7407" y="20113"/>
                    <a:pt x="7524" y="19879"/>
                    <a:pt x="7580" y="19707"/>
                  </a:cubicBezTo>
                  <a:lnTo>
                    <a:pt x="7640" y="19646"/>
                  </a:lnTo>
                  <a:lnTo>
                    <a:pt x="7813" y="19296"/>
                  </a:lnTo>
                  <a:cubicBezTo>
                    <a:pt x="7874" y="19124"/>
                    <a:pt x="7930" y="19007"/>
                    <a:pt x="7990" y="18830"/>
                  </a:cubicBezTo>
                  <a:cubicBezTo>
                    <a:pt x="8046" y="18713"/>
                    <a:pt x="8163" y="18541"/>
                    <a:pt x="8223" y="18363"/>
                  </a:cubicBezTo>
                  <a:cubicBezTo>
                    <a:pt x="8340" y="18247"/>
                    <a:pt x="8396" y="18130"/>
                    <a:pt x="8513" y="18014"/>
                  </a:cubicBezTo>
                  <a:lnTo>
                    <a:pt x="8573" y="17897"/>
                  </a:lnTo>
                  <a:lnTo>
                    <a:pt x="8629" y="17841"/>
                  </a:lnTo>
                  <a:lnTo>
                    <a:pt x="8573" y="17841"/>
                  </a:lnTo>
                  <a:lnTo>
                    <a:pt x="8690" y="17780"/>
                  </a:lnTo>
                  <a:lnTo>
                    <a:pt x="8690" y="17725"/>
                  </a:lnTo>
                  <a:lnTo>
                    <a:pt x="8746" y="17725"/>
                  </a:lnTo>
                  <a:cubicBezTo>
                    <a:pt x="8979" y="17431"/>
                    <a:pt x="9156" y="17197"/>
                    <a:pt x="9389" y="16964"/>
                  </a:cubicBezTo>
                  <a:lnTo>
                    <a:pt x="9445" y="16908"/>
                  </a:lnTo>
                  <a:lnTo>
                    <a:pt x="9679" y="16675"/>
                  </a:lnTo>
                  <a:cubicBezTo>
                    <a:pt x="9795" y="16558"/>
                    <a:pt x="9856" y="16442"/>
                    <a:pt x="9972" y="16381"/>
                  </a:cubicBezTo>
                  <a:lnTo>
                    <a:pt x="10089" y="16265"/>
                  </a:lnTo>
                  <a:lnTo>
                    <a:pt x="10206" y="16148"/>
                  </a:lnTo>
                  <a:cubicBezTo>
                    <a:pt x="10322" y="15975"/>
                    <a:pt x="10495" y="15859"/>
                    <a:pt x="10611" y="15682"/>
                  </a:cubicBezTo>
                  <a:cubicBezTo>
                    <a:pt x="10728" y="15565"/>
                    <a:pt x="10905" y="15392"/>
                    <a:pt x="11078" y="15276"/>
                  </a:cubicBezTo>
                  <a:cubicBezTo>
                    <a:pt x="11194" y="15099"/>
                    <a:pt x="11372" y="14926"/>
                    <a:pt x="11544" y="14809"/>
                  </a:cubicBezTo>
                  <a:cubicBezTo>
                    <a:pt x="11605" y="14809"/>
                    <a:pt x="11605" y="14749"/>
                    <a:pt x="11661" y="14749"/>
                  </a:cubicBezTo>
                  <a:cubicBezTo>
                    <a:pt x="11722" y="14693"/>
                    <a:pt x="11778" y="14632"/>
                    <a:pt x="11838" y="14632"/>
                  </a:cubicBezTo>
                  <a:lnTo>
                    <a:pt x="11955" y="14516"/>
                  </a:lnTo>
                  <a:cubicBezTo>
                    <a:pt x="12071" y="14460"/>
                    <a:pt x="12127" y="14343"/>
                    <a:pt x="12244" y="14282"/>
                  </a:cubicBezTo>
                  <a:cubicBezTo>
                    <a:pt x="12421" y="14166"/>
                    <a:pt x="12538" y="14110"/>
                    <a:pt x="12710" y="13993"/>
                  </a:cubicBezTo>
                  <a:lnTo>
                    <a:pt x="12888" y="13877"/>
                  </a:lnTo>
                  <a:cubicBezTo>
                    <a:pt x="13177" y="13699"/>
                    <a:pt x="13471" y="13527"/>
                    <a:pt x="13760" y="13410"/>
                  </a:cubicBezTo>
                  <a:cubicBezTo>
                    <a:pt x="13876" y="13294"/>
                    <a:pt x="13993" y="13233"/>
                    <a:pt x="14170" y="13116"/>
                  </a:cubicBezTo>
                  <a:lnTo>
                    <a:pt x="14520" y="12944"/>
                  </a:lnTo>
                  <a:lnTo>
                    <a:pt x="14576" y="12944"/>
                  </a:lnTo>
                  <a:cubicBezTo>
                    <a:pt x="14870" y="12767"/>
                    <a:pt x="15220" y="12650"/>
                    <a:pt x="15453" y="12533"/>
                  </a:cubicBezTo>
                  <a:lnTo>
                    <a:pt x="15509" y="12533"/>
                  </a:lnTo>
                  <a:lnTo>
                    <a:pt x="15509" y="12477"/>
                  </a:lnTo>
                  <a:lnTo>
                    <a:pt x="15625" y="12477"/>
                  </a:lnTo>
                  <a:lnTo>
                    <a:pt x="15686" y="12417"/>
                  </a:lnTo>
                  <a:lnTo>
                    <a:pt x="15803" y="12417"/>
                  </a:lnTo>
                  <a:cubicBezTo>
                    <a:pt x="15919" y="12361"/>
                    <a:pt x="16092" y="12300"/>
                    <a:pt x="16208" y="12244"/>
                  </a:cubicBezTo>
                  <a:lnTo>
                    <a:pt x="16325" y="12184"/>
                  </a:lnTo>
                  <a:cubicBezTo>
                    <a:pt x="16502" y="12128"/>
                    <a:pt x="16675" y="12067"/>
                    <a:pt x="16908" y="12067"/>
                  </a:cubicBezTo>
                  <a:cubicBezTo>
                    <a:pt x="17202" y="11950"/>
                    <a:pt x="17491" y="11894"/>
                    <a:pt x="17785" y="11778"/>
                  </a:cubicBezTo>
                  <a:lnTo>
                    <a:pt x="18074" y="11717"/>
                  </a:lnTo>
                  <a:lnTo>
                    <a:pt x="18251" y="11661"/>
                  </a:lnTo>
                  <a:cubicBezTo>
                    <a:pt x="18424" y="11661"/>
                    <a:pt x="18540" y="11601"/>
                    <a:pt x="18657" y="11601"/>
                  </a:cubicBezTo>
                  <a:cubicBezTo>
                    <a:pt x="18834" y="11545"/>
                    <a:pt x="19007" y="11484"/>
                    <a:pt x="19240" y="11484"/>
                  </a:cubicBezTo>
                  <a:lnTo>
                    <a:pt x="19417" y="11428"/>
                  </a:lnTo>
                  <a:cubicBezTo>
                    <a:pt x="19534" y="11428"/>
                    <a:pt x="19651" y="11428"/>
                    <a:pt x="19767" y="11367"/>
                  </a:cubicBezTo>
                  <a:lnTo>
                    <a:pt x="19884" y="11367"/>
                  </a:lnTo>
                  <a:cubicBezTo>
                    <a:pt x="20056" y="11367"/>
                    <a:pt x="20234" y="11311"/>
                    <a:pt x="20406" y="11311"/>
                  </a:cubicBezTo>
                  <a:lnTo>
                    <a:pt x="20467" y="11311"/>
                  </a:lnTo>
                  <a:cubicBezTo>
                    <a:pt x="20639" y="11251"/>
                    <a:pt x="20817" y="11251"/>
                    <a:pt x="21050" y="11251"/>
                  </a:cubicBezTo>
                  <a:lnTo>
                    <a:pt x="21339" y="11195"/>
                  </a:lnTo>
                  <a:lnTo>
                    <a:pt x="21689" y="11195"/>
                  </a:lnTo>
                  <a:cubicBezTo>
                    <a:pt x="21866" y="11195"/>
                    <a:pt x="22099" y="11134"/>
                    <a:pt x="22272" y="11134"/>
                  </a:cubicBezTo>
                  <a:lnTo>
                    <a:pt x="24898" y="11134"/>
                  </a:lnTo>
                  <a:lnTo>
                    <a:pt x="25131" y="11195"/>
                  </a:lnTo>
                  <a:lnTo>
                    <a:pt x="25770" y="11195"/>
                  </a:lnTo>
                  <a:cubicBezTo>
                    <a:pt x="25831" y="11195"/>
                    <a:pt x="25947" y="11251"/>
                    <a:pt x="26003" y="11251"/>
                  </a:cubicBezTo>
                  <a:cubicBezTo>
                    <a:pt x="26120" y="11251"/>
                    <a:pt x="26180" y="11195"/>
                    <a:pt x="26180" y="11134"/>
                  </a:cubicBezTo>
                  <a:lnTo>
                    <a:pt x="26469" y="11134"/>
                  </a:lnTo>
                  <a:lnTo>
                    <a:pt x="26880" y="11195"/>
                  </a:lnTo>
                  <a:lnTo>
                    <a:pt x="27286" y="11251"/>
                  </a:lnTo>
                  <a:lnTo>
                    <a:pt x="27286" y="11251"/>
                  </a:lnTo>
                  <a:lnTo>
                    <a:pt x="27230" y="11195"/>
                  </a:lnTo>
                  <a:lnTo>
                    <a:pt x="27230" y="11195"/>
                  </a:lnTo>
                  <a:cubicBezTo>
                    <a:pt x="27346" y="11251"/>
                    <a:pt x="27463" y="11251"/>
                    <a:pt x="27636" y="11311"/>
                  </a:cubicBezTo>
                  <a:lnTo>
                    <a:pt x="27813" y="11311"/>
                  </a:lnTo>
                  <a:cubicBezTo>
                    <a:pt x="27869" y="11311"/>
                    <a:pt x="27929" y="11367"/>
                    <a:pt x="28046" y="11367"/>
                  </a:cubicBezTo>
                  <a:lnTo>
                    <a:pt x="28219" y="11367"/>
                  </a:lnTo>
                  <a:cubicBezTo>
                    <a:pt x="28396" y="11428"/>
                    <a:pt x="28629" y="11428"/>
                    <a:pt x="28862" y="11484"/>
                  </a:cubicBezTo>
                  <a:cubicBezTo>
                    <a:pt x="29035" y="11545"/>
                    <a:pt x="29268" y="11601"/>
                    <a:pt x="29501" y="11661"/>
                  </a:cubicBezTo>
                  <a:lnTo>
                    <a:pt x="29678" y="11717"/>
                  </a:lnTo>
                  <a:cubicBezTo>
                    <a:pt x="29968" y="11834"/>
                    <a:pt x="30261" y="11894"/>
                    <a:pt x="30551" y="12011"/>
                  </a:cubicBezTo>
                  <a:cubicBezTo>
                    <a:pt x="30784" y="12128"/>
                    <a:pt x="30961" y="12184"/>
                    <a:pt x="31194" y="12300"/>
                  </a:cubicBezTo>
                  <a:cubicBezTo>
                    <a:pt x="31250" y="12300"/>
                    <a:pt x="31367" y="12361"/>
                    <a:pt x="31427" y="12417"/>
                  </a:cubicBezTo>
                  <a:cubicBezTo>
                    <a:pt x="31600" y="12477"/>
                    <a:pt x="31717" y="12533"/>
                    <a:pt x="31894" y="12594"/>
                  </a:cubicBezTo>
                  <a:cubicBezTo>
                    <a:pt x="32066" y="12711"/>
                    <a:pt x="32244" y="12767"/>
                    <a:pt x="32416" y="12883"/>
                  </a:cubicBezTo>
                  <a:lnTo>
                    <a:pt x="32533" y="12944"/>
                  </a:lnTo>
                  <a:cubicBezTo>
                    <a:pt x="32649" y="13000"/>
                    <a:pt x="32766" y="13060"/>
                    <a:pt x="32883" y="13177"/>
                  </a:cubicBezTo>
                  <a:cubicBezTo>
                    <a:pt x="32999" y="13177"/>
                    <a:pt x="33060" y="13233"/>
                    <a:pt x="33116" y="13294"/>
                  </a:cubicBezTo>
                  <a:cubicBezTo>
                    <a:pt x="33232" y="13350"/>
                    <a:pt x="33293" y="13410"/>
                    <a:pt x="33349" y="13466"/>
                  </a:cubicBezTo>
                  <a:lnTo>
                    <a:pt x="33466" y="13527"/>
                  </a:lnTo>
                  <a:lnTo>
                    <a:pt x="33699" y="13760"/>
                  </a:lnTo>
                  <a:lnTo>
                    <a:pt x="33815" y="13816"/>
                  </a:lnTo>
                  <a:lnTo>
                    <a:pt x="34049" y="14049"/>
                  </a:lnTo>
                  <a:cubicBezTo>
                    <a:pt x="34109" y="14049"/>
                    <a:pt x="34165" y="14110"/>
                    <a:pt x="34165" y="14166"/>
                  </a:cubicBezTo>
                  <a:lnTo>
                    <a:pt x="34226" y="14226"/>
                  </a:lnTo>
                  <a:cubicBezTo>
                    <a:pt x="34282" y="14282"/>
                    <a:pt x="34343" y="14282"/>
                    <a:pt x="34343" y="14343"/>
                  </a:cubicBezTo>
                  <a:lnTo>
                    <a:pt x="34398" y="14399"/>
                  </a:lnTo>
                  <a:cubicBezTo>
                    <a:pt x="34576" y="14632"/>
                    <a:pt x="34748" y="14809"/>
                    <a:pt x="34926" y="15043"/>
                  </a:cubicBezTo>
                  <a:lnTo>
                    <a:pt x="35098" y="15215"/>
                  </a:lnTo>
                  <a:cubicBezTo>
                    <a:pt x="35159" y="15332"/>
                    <a:pt x="35275" y="15509"/>
                    <a:pt x="35392" y="15626"/>
                  </a:cubicBezTo>
                  <a:cubicBezTo>
                    <a:pt x="35509" y="15742"/>
                    <a:pt x="35565" y="15915"/>
                    <a:pt x="35681" y="16031"/>
                  </a:cubicBezTo>
                  <a:cubicBezTo>
                    <a:pt x="35742" y="16092"/>
                    <a:pt x="35798" y="16209"/>
                    <a:pt x="35858" y="16265"/>
                  </a:cubicBezTo>
                  <a:cubicBezTo>
                    <a:pt x="35914" y="16381"/>
                    <a:pt x="35975" y="16442"/>
                    <a:pt x="36031" y="16558"/>
                  </a:cubicBezTo>
                  <a:lnTo>
                    <a:pt x="36092" y="16614"/>
                  </a:lnTo>
                  <a:cubicBezTo>
                    <a:pt x="36148" y="16731"/>
                    <a:pt x="36208" y="16908"/>
                    <a:pt x="36325" y="17025"/>
                  </a:cubicBezTo>
                  <a:cubicBezTo>
                    <a:pt x="36325" y="17081"/>
                    <a:pt x="36381" y="17141"/>
                    <a:pt x="36381" y="17258"/>
                  </a:cubicBezTo>
                  <a:cubicBezTo>
                    <a:pt x="36441" y="17314"/>
                    <a:pt x="36441" y="17431"/>
                    <a:pt x="36497" y="17491"/>
                  </a:cubicBezTo>
                  <a:cubicBezTo>
                    <a:pt x="36497" y="17608"/>
                    <a:pt x="36614" y="17725"/>
                    <a:pt x="36731" y="17725"/>
                  </a:cubicBezTo>
                  <a:lnTo>
                    <a:pt x="36791" y="17664"/>
                  </a:lnTo>
                  <a:cubicBezTo>
                    <a:pt x="36908" y="17664"/>
                    <a:pt x="36964" y="17547"/>
                    <a:pt x="36964" y="17431"/>
                  </a:cubicBezTo>
                  <a:cubicBezTo>
                    <a:pt x="37024" y="17375"/>
                    <a:pt x="37080" y="17314"/>
                    <a:pt x="37141" y="17314"/>
                  </a:cubicBezTo>
                  <a:lnTo>
                    <a:pt x="37491" y="16964"/>
                  </a:lnTo>
                  <a:cubicBezTo>
                    <a:pt x="37663" y="16792"/>
                    <a:pt x="37841" y="16675"/>
                    <a:pt x="37957" y="16498"/>
                  </a:cubicBezTo>
                  <a:cubicBezTo>
                    <a:pt x="38013" y="16381"/>
                    <a:pt x="38130" y="16325"/>
                    <a:pt x="38190" y="16209"/>
                  </a:cubicBezTo>
                  <a:lnTo>
                    <a:pt x="38307" y="16092"/>
                  </a:lnTo>
                  <a:cubicBezTo>
                    <a:pt x="38363" y="15975"/>
                    <a:pt x="38480" y="15859"/>
                    <a:pt x="38596" y="15682"/>
                  </a:cubicBezTo>
                  <a:cubicBezTo>
                    <a:pt x="38713" y="15565"/>
                    <a:pt x="38773" y="15332"/>
                    <a:pt x="38890" y="15159"/>
                  </a:cubicBezTo>
                  <a:cubicBezTo>
                    <a:pt x="39007" y="14982"/>
                    <a:pt x="39063" y="14809"/>
                    <a:pt x="39179" y="14632"/>
                  </a:cubicBezTo>
                  <a:lnTo>
                    <a:pt x="39356" y="14110"/>
                  </a:lnTo>
                  <a:cubicBezTo>
                    <a:pt x="39412" y="13993"/>
                    <a:pt x="39412" y="13877"/>
                    <a:pt x="39412" y="13816"/>
                  </a:cubicBezTo>
                  <a:lnTo>
                    <a:pt x="39473" y="13643"/>
                  </a:lnTo>
                  <a:cubicBezTo>
                    <a:pt x="39529" y="13466"/>
                    <a:pt x="39590" y="13294"/>
                    <a:pt x="39590" y="13116"/>
                  </a:cubicBezTo>
                  <a:cubicBezTo>
                    <a:pt x="39590" y="13000"/>
                    <a:pt x="39646" y="12944"/>
                    <a:pt x="39646" y="12827"/>
                  </a:cubicBezTo>
                  <a:cubicBezTo>
                    <a:pt x="39646" y="12711"/>
                    <a:pt x="39529" y="12594"/>
                    <a:pt x="39412" y="12533"/>
                  </a:cubicBezTo>
                  <a:lnTo>
                    <a:pt x="39240" y="12533"/>
                  </a:lnTo>
                  <a:cubicBezTo>
                    <a:pt x="39179" y="12533"/>
                    <a:pt x="39123" y="12594"/>
                    <a:pt x="39063" y="12594"/>
                  </a:cubicBezTo>
                  <a:lnTo>
                    <a:pt x="38890" y="12594"/>
                  </a:lnTo>
                  <a:cubicBezTo>
                    <a:pt x="38773" y="12594"/>
                    <a:pt x="38657" y="12650"/>
                    <a:pt x="38540" y="12650"/>
                  </a:cubicBezTo>
                  <a:cubicBezTo>
                    <a:pt x="38363" y="12650"/>
                    <a:pt x="38190" y="12711"/>
                    <a:pt x="37957" y="12711"/>
                  </a:cubicBezTo>
                  <a:lnTo>
                    <a:pt x="37841" y="12767"/>
                  </a:lnTo>
                  <a:lnTo>
                    <a:pt x="37491" y="12767"/>
                  </a:lnTo>
                  <a:lnTo>
                    <a:pt x="37314" y="12827"/>
                  </a:lnTo>
                  <a:cubicBezTo>
                    <a:pt x="37197" y="12827"/>
                    <a:pt x="37080" y="12827"/>
                    <a:pt x="36964" y="12883"/>
                  </a:cubicBezTo>
                  <a:lnTo>
                    <a:pt x="36031" y="12883"/>
                  </a:lnTo>
                  <a:cubicBezTo>
                    <a:pt x="35914" y="12883"/>
                    <a:pt x="35798" y="12883"/>
                    <a:pt x="35681" y="12944"/>
                  </a:cubicBezTo>
                  <a:lnTo>
                    <a:pt x="35098" y="12944"/>
                  </a:lnTo>
                  <a:cubicBezTo>
                    <a:pt x="34982" y="12944"/>
                    <a:pt x="34926" y="12944"/>
                    <a:pt x="34865" y="12883"/>
                  </a:cubicBezTo>
                  <a:lnTo>
                    <a:pt x="35042" y="12711"/>
                  </a:lnTo>
                  <a:cubicBezTo>
                    <a:pt x="35098" y="12594"/>
                    <a:pt x="35159" y="12533"/>
                    <a:pt x="35215" y="12417"/>
                  </a:cubicBezTo>
                  <a:lnTo>
                    <a:pt x="35392" y="12244"/>
                  </a:lnTo>
                  <a:cubicBezTo>
                    <a:pt x="35565" y="11950"/>
                    <a:pt x="35798" y="11601"/>
                    <a:pt x="36092" y="11195"/>
                  </a:cubicBezTo>
                  <a:cubicBezTo>
                    <a:pt x="36208" y="11017"/>
                    <a:pt x="36325" y="10784"/>
                    <a:pt x="36441" y="10551"/>
                  </a:cubicBezTo>
                  <a:lnTo>
                    <a:pt x="36791" y="10029"/>
                  </a:lnTo>
                  <a:cubicBezTo>
                    <a:pt x="36847" y="9851"/>
                    <a:pt x="36964" y="9618"/>
                    <a:pt x="37024" y="9446"/>
                  </a:cubicBezTo>
                  <a:cubicBezTo>
                    <a:pt x="37141" y="9212"/>
                    <a:pt x="37197" y="9035"/>
                    <a:pt x="37258" y="8802"/>
                  </a:cubicBezTo>
                  <a:lnTo>
                    <a:pt x="37374" y="8569"/>
                  </a:lnTo>
                  <a:cubicBezTo>
                    <a:pt x="37430" y="8452"/>
                    <a:pt x="37491" y="8280"/>
                    <a:pt x="37491" y="8163"/>
                  </a:cubicBezTo>
                  <a:cubicBezTo>
                    <a:pt x="37547" y="7986"/>
                    <a:pt x="37607" y="7753"/>
                    <a:pt x="37663" y="7580"/>
                  </a:cubicBezTo>
                  <a:lnTo>
                    <a:pt x="37841" y="6880"/>
                  </a:lnTo>
                  <a:cubicBezTo>
                    <a:pt x="37841" y="6820"/>
                    <a:pt x="37841" y="6703"/>
                    <a:pt x="37897" y="6647"/>
                  </a:cubicBezTo>
                  <a:lnTo>
                    <a:pt x="37897" y="6531"/>
                  </a:lnTo>
                  <a:cubicBezTo>
                    <a:pt x="37897" y="6414"/>
                    <a:pt x="37957" y="6297"/>
                    <a:pt x="37957" y="6237"/>
                  </a:cubicBezTo>
                  <a:lnTo>
                    <a:pt x="37957" y="6181"/>
                  </a:lnTo>
                  <a:cubicBezTo>
                    <a:pt x="37957" y="6004"/>
                    <a:pt x="38013" y="5831"/>
                    <a:pt x="38013" y="5714"/>
                  </a:cubicBezTo>
                  <a:cubicBezTo>
                    <a:pt x="38013" y="5537"/>
                    <a:pt x="38013" y="5365"/>
                    <a:pt x="37957" y="5187"/>
                  </a:cubicBezTo>
                  <a:cubicBezTo>
                    <a:pt x="37957" y="4954"/>
                    <a:pt x="37957" y="4782"/>
                    <a:pt x="37897" y="4548"/>
                  </a:cubicBezTo>
                  <a:cubicBezTo>
                    <a:pt x="37897" y="4432"/>
                    <a:pt x="37841" y="4371"/>
                    <a:pt x="37841" y="4315"/>
                  </a:cubicBezTo>
                  <a:cubicBezTo>
                    <a:pt x="37780" y="4199"/>
                    <a:pt x="37780" y="4082"/>
                    <a:pt x="37724" y="3965"/>
                  </a:cubicBezTo>
                  <a:cubicBezTo>
                    <a:pt x="37724" y="3965"/>
                    <a:pt x="37724" y="3905"/>
                    <a:pt x="37663" y="3905"/>
                  </a:cubicBezTo>
                  <a:cubicBezTo>
                    <a:pt x="37663" y="3788"/>
                    <a:pt x="37663" y="3732"/>
                    <a:pt x="37607" y="3671"/>
                  </a:cubicBezTo>
                  <a:cubicBezTo>
                    <a:pt x="37547" y="3671"/>
                    <a:pt x="37491" y="3616"/>
                    <a:pt x="37430" y="3616"/>
                  </a:cubicBezTo>
                  <a:cubicBezTo>
                    <a:pt x="37374" y="3616"/>
                    <a:pt x="37314" y="3671"/>
                    <a:pt x="37258" y="3732"/>
                  </a:cubicBezTo>
                  <a:lnTo>
                    <a:pt x="37197" y="3788"/>
                  </a:lnTo>
                  <a:lnTo>
                    <a:pt x="37080" y="3905"/>
                  </a:lnTo>
                  <a:cubicBezTo>
                    <a:pt x="37024" y="3965"/>
                    <a:pt x="36964" y="3965"/>
                    <a:pt x="36847" y="4021"/>
                  </a:cubicBezTo>
                  <a:cubicBezTo>
                    <a:pt x="36791" y="4082"/>
                    <a:pt x="36675" y="4138"/>
                    <a:pt x="36558" y="4199"/>
                  </a:cubicBezTo>
                  <a:cubicBezTo>
                    <a:pt x="36441" y="4255"/>
                    <a:pt x="36325" y="4371"/>
                    <a:pt x="36208" y="4432"/>
                  </a:cubicBezTo>
                  <a:lnTo>
                    <a:pt x="36092" y="4548"/>
                  </a:lnTo>
                  <a:cubicBezTo>
                    <a:pt x="35914" y="4665"/>
                    <a:pt x="35742" y="4782"/>
                    <a:pt x="35509" y="4898"/>
                  </a:cubicBezTo>
                  <a:lnTo>
                    <a:pt x="35331" y="4954"/>
                  </a:lnTo>
                  <a:lnTo>
                    <a:pt x="34982" y="5131"/>
                  </a:lnTo>
                  <a:lnTo>
                    <a:pt x="34809" y="5248"/>
                  </a:lnTo>
                  <a:cubicBezTo>
                    <a:pt x="34692" y="5304"/>
                    <a:pt x="34515" y="5365"/>
                    <a:pt x="34398" y="5421"/>
                  </a:cubicBezTo>
                  <a:cubicBezTo>
                    <a:pt x="34165" y="5537"/>
                    <a:pt x="33932" y="5598"/>
                    <a:pt x="33760" y="5714"/>
                  </a:cubicBezTo>
                  <a:cubicBezTo>
                    <a:pt x="33643" y="5714"/>
                    <a:pt x="33526" y="5770"/>
                    <a:pt x="33410" y="5831"/>
                  </a:cubicBezTo>
                  <a:cubicBezTo>
                    <a:pt x="33349" y="5831"/>
                    <a:pt x="33232" y="5887"/>
                    <a:pt x="33176" y="5948"/>
                  </a:cubicBezTo>
                  <a:cubicBezTo>
                    <a:pt x="32943" y="6004"/>
                    <a:pt x="32766" y="6064"/>
                    <a:pt x="32533" y="6120"/>
                  </a:cubicBezTo>
                  <a:lnTo>
                    <a:pt x="32477" y="6181"/>
                  </a:lnTo>
                  <a:lnTo>
                    <a:pt x="32360" y="6181"/>
                  </a:lnTo>
                  <a:cubicBezTo>
                    <a:pt x="32127" y="6181"/>
                    <a:pt x="31833" y="6237"/>
                    <a:pt x="31544" y="6237"/>
                  </a:cubicBezTo>
                  <a:lnTo>
                    <a:pt x="30844" y="6414"/>
                  </a:lnTo>
                  <a:cubicBezTo>
                    <a:pt x="30551" y="6470"/>
                    <a:pt x="30261" y="6531"/>
                    <a:pt x="30028" y="6587"/>
                  </a:cubicBezTo>
                  <a:lnTo>
                    <a:pt x="29501" y="6764"/>
                  </a:lnTo>
                  <a:lnTo>
                    <a:pt x="28802" y="6880"/>
                  </a:lnTo>
                  <a:lnTo>
                    <a:pt x="28046" y="7053"/>
                  </a:lnTo>
                  <a:cubicBezTo>
                    <a:pt x="27636" y="7170"/>
                    <a:pt x="27113" y="7286"/>
                    <a:pt x="26647" y="7463"/>
                  </a:cubicBezTo>
                  <a:cubicBezTo>
                    <a:pt x="26353" y="7636"/>
                    <a:pt x="26064" y="7753"/>
                    <a:pt x="25831" y="7869"/>
                  </a:cubicBezTo>
                  <a:lnTo>
                    <a:pt x="25597" y="7986"/>
                  </a:lnTo>
                  <a:cubicBezTo>
                    <a:pt x="25537" y="7869"/>
                    <a:pt x="25537" y="7697"/>
                    <a:pt x="25481" y="7519"/>
                  </a:cubicBezTo>
                  <a:lnTo>
                    <a:pt x="25481" y="7463"/>
                  </a:lnTo>
                  <a:cubicBezTo>
                    <a:pt x="25303" y="7053"/>
                    <a:pt x="25131" y="6647"/>
                    <a:pt x="24954" y="6297"/>
                  </a:cubicBezTo>
                  <a:cubicBezTo>
                    <a:pt x="24837" y="6120"/>
                    <a:pt x="24720" y="5948"/>
                    <a:pt x="24664" y="5831"/>
                  </a:cubicBezTo>
                  <a:lnTo>
                    <a:pt x="24604" y="5714"/>
                  </a:lnTo>
                  <a:cubicBezTo>
                    <a:pt x="24487" y="5598"/>
                    <a:pt x="24371" y="5365"/>
                    <a:pt x="24198" y="5248"/>
                  </a:cubicBezTo>
                  <a:cubicBezTo>
                    <a:pt x="24081" y="5071"/>
                    <a:pt x="23965" y="4898"/>
                    <a:pt x="23848" y="4782"/>
                  </a:cubicBezTo>
                  <a:lnTo>
                    <a:pt x="23498" y="4432"/>
                  </a:lnTo>
                  <a:lnTo>
                    <a:pt x="23438" y="4315"/>
                  </a:lnTo>
                  <a:lnTo>
                    <a:pt x="23265" y="4138"/>
                  </a:lnTo>
                  <a:cubicBezTo>
                    <a:pt x="23205" y="4082"/>
                    <a:pt x="23149" y="4021"/>
                    <a:pt x="23149" y="3965"/>
                  </a:cubicBezTo>
                  <a:cubicBezTo>
                    <a:pt x="23032" y="3905"/>
                    <a:pt x="22971" y="3788"/>
                    <a:pt x="22915" y="3732"/>
                  </a:cubicBezTo>
                  <a:lnTo>
                    <a:pt x="22799" y="3616"/>
                  </a:lnTo>
                  <a:lnTo>
                    <a:pt x="22682" y="3499"/>
                  </a:lnTo>
                  <a:lnTo>
                    <a:pt x="22505" y="3322"/>
                  </a:lnTo>
                  <a:lnTo>
                    <a:pt x="22388" y="3149"/>
                  </a:lnTo>
                  <a:cubicBezTo>
                    <a:pt x="22332" y="3088"/>
                    <a:pt x="22272" y="3033"/>
                    <a:pt x="22155" y="2972"/>
                  </a:cubicBezTo>
                  <a:cubicBezTo>
                    <a:pt x="22099" y="2855"/>
                    <a:pt x="21983" y="2683"/>
                    <a:pt x="21866" y="2566"/>
                  </a:cubicBezTo>
                  <a:cubicBezTo>
                    <a:pt x="21749" y="2505"/>
                    <a:pt x="21689" y="2389"/>
                    <a:pt x="21572" y="2272"/>
                  </a:cubicBezTo>
                  <a:lnTo>
                    <a:pt x="21572" y="2216"/>
                  </a:lnTo>
                  <a:cubicBezTo>
                    <a:pt x="21456" y="2156"/>
                    <a:pt x="21400" y="2039"/>
                    <a:pt x="21283" y="1922"/>
                  </a:cubicBezTo>
                  <a:lnTo>
                    <a:pt x="21050" y="1689"/>
                  </a:lnTo>
                  <a:lnTo>
                    <a:pt x="20989" y="1573"/>
                  </a:lnTo>
                  <a:cubicBezTo>
                    <a:pt x="20933" y="1517"/>
                    <a:pt x="20873" y="1456"/>
                    <a:pt x="20873" y="1400"/>
                  </a:cubicBezTo>
                  <a:lnTo>
                    <a:pt x="20700" y="1223"/>
                  </a:lnTo>
                  <a:lnTo>
                    <a:pt x="20583" y="1106"/>
                  </a:lnTo>
                  <a:cubicBezTo>
                    <a:pt x="20523" y="990"/>
                    <a:pt x="20467" y="934"/>
                    <a:pt x="20350" y="817"/>
                  </a:cubicBezTo>
                  <a:lnTo>
                    <a:pt x="20290" y="756"/>
                  </a:lnTo>
                  <a:lnTo>
                    <a:pt x="20290" y="700"/>
                  </a:lnTo>
                  <a:lnTo>
                    <a:pt x="20117" y="523"/>
                  </a:lnTo>
                  <a:cubicBezTo>
                    <a:pt x="20000" y="407"/>
                    <a:pt x="19940" y="234"/>
                    <a:pt x="19884" y="117"/>
                  </a:cubicBezTo>
                  <a:cubicBezTo>
                    <a:pt x="19823" y="57"/>
                    <a:pt x="19707" y="1"/>
                    <a:pt x="19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ge3f4eb68f8_3_4951"/>
            <p:cNvSpPr/>
            <p:nvPr/>
          </p:nvSpPr>
          <p:spPr>
            <a:xfrm rot="690525">
              <a:off x="1465193" y="1887390"/>
              <a:ext cx="172705" cy="95362"/>
            </a:xfrm>
            <a:custGeom>
              <a:rect b="b" l="l" r="r" t="t"/>
              <a:pathLst>
                <a:path extrusionOk="0" h="7758" w="14050">
                  <a:moveTo>
                    <a:pt x="13699" y="1"/>
                  </a:moveTo>
                  <a:lnTo>
                    <a:pt x="13643" y="61"/>
                  </a:lnTo>
                  <a:cubicBezTo>
                    <a:pt x="13583" y="61"/>
                    <a:pt x="13527" y="61"/>
                    <a:pt x="13527" y="117"/>
                  </a:cubicBezTo>
                  <a:lnTo>
                    <a:pt x="13466" y="117"/>
                  </a:lnTo>
                  <a:cubicBezTo>
                    <a:pt x="13350" y="178"/>
                    <a:pt x="13233" y="234"/>
                    <a:pt x="13177" y="295"/>
                  </a:cubicBezTo>
                  <a:cubicBezTo>
                    <a:pt x="13060" y="351"/>
                    <a:pt x="12944" y="467"/>
                    <a:pt x="12827" y="528"/>
                  </a:cubicBezTo>
                  <a:cubicBezTo>
                    <a:pt x="12767" y="584"/>
                    <a:pt x="12711" y="584"/>
                    <a:pt x="12650" y="644"/>
                  </a:cubicBezTo>
                  <a:cubicBezTo>
                    <a:pt x="12533" y="700"/>
                    <a:pt x="12417" y="761"/>
                    <a:pt x="12244" y="878"/>
                  </a:cubicBezTo>
                  <a:lnTo>
                    <a:pt x="12184" y="878"/>
                  </a:lnTo>
                  <a:lnTo>
                    <a:pt x="12067" y="934"/>
                  </a:lnTo>
                  <a:lnTo>
                    <a:pt x="11717" y="1111"/>
                  </a:lnTo>
                  <a:cubicBezTo>
                    <a:pt x="11484" y="1227"/>
                    <a:pt x="11195" y="1400"/>
                    <a:pt x="10901" y="1517"/>
                  </a:cubicBezTo>
                  <a:lnTo>
                    <a:pt x="10784" y="1577"/>
                  </a:lnTo>
                  <a:lnTo>
                    <a:pt x="10612" y="1633"/>
                  </a:lnTo>
                  <a:cubicBezTo>
                    <a:pt x="10318" y="1750"/>
                    <a:pt x="10085" y="1866"/>
                    <a:pt x="9795" y="1927"/>
                  </a:cubicBezTo>
                  <a:cubicBezTo>
                    <a:pt x="9679" y="1983"/>
                    <a:pt x="9562" y="2044"/>
                    <a:pt x="9446" y="2044"/>
                  </a:cubicBezTo>
                  <a:lnTo>
                    <a:pt x="9329" y="2100"/>
                  </a:lnTo>
                  <a:lnTo>
                    <a:pt x="9152" y="2160"/>
                  </a:lnTo>
                  <a:lnTo>
                    <a:pt x="8802" y="2277"/>
                  </a:lnTo>
                  <a:lnTo>
                    <a:pt x="8746" y="2277"/>
                  </a:lnTo>
                  <a:cubicBezTo>
                    <a:pt x="8569" y="2333"/>
                    <a:pt x="8396" y="2393"/>
                    <a:pt x="8219" y="2393"/>
                  </a:cubicBezTo>
                  <a:cubicBezTo>
                    <a:pt x="8046" y="2449"/>
                    <a:pt x="7930" y="2510"/>
                    <a:pt x="7753" y="2566"/>
                  </a:cubicBezTo>
                  <a:cubicBezTo>
                    <a:pt x="7580" y="2566"/>
                    <a:pt x="7347" y="2627"/>
                    <a:pt x="7170" y="2683"/>
                  </a:cubicBezTo>
                  <a:cubicBezTo>
                    <a:pt x="7053" y="2743"/>
                    <a:pt x="6936" y="2799"/>
                    <a:pt x="6764" y="2860"/>
                  </a:cubicBezTo>
                  <a:lnTo>
                    <a:pt x="6820" y="2799"/>
                  </a:lnTo>
                  <a:lnTo>
                    <a:pt x="6297" y="2976"/>
                  </a:lnTo>
                  <a:cubicBezTo>
                    <a:pt x="6120" y="3032"/>
                    <a:pt x="5887" y="3032"/>
                    <a:pt x="5714" y="3093"/>
                  </a:cubicBezTo>
                  <a:lnTo>
                    <a:pt x="5770" y="3093"/>
                  </a:lnTo>
                  <a:cubicBezTo>
                    <a:pt x="5654" y="3149"/>
                    <a:pt x="5598" y="3149"/>
                    <a:pt x="5481" y="3149"/>
                  </a:cubicBezTo>
                  <a:cubicBezTo>
                    <a:pt x="5421" y="3210"/>
                    <a:pt x="5365" y="3210"/>
                    <a:pt x="5248" y="3210"/>
                  </a:cubicBezTo>
                  <a:lnTo>
                    <a:pt x="5187" y="3266"/>
                  </a:lnTo>
                  <a:cubicBezTo>
                    <a:pt x="4954" y="3266"/>
                    <a:pt x="4782" y="3326"/>
                    <a:pt x="4548" y="3382"/>
                  </a:cubicBezTo>
                  <a:cubicBezTo>
                    <a:pt x="4432" y="3443"/>
                    <a:pt x="4315" y="3443"/>
                    <a:pt x="4199" y="3499"/>
                  </a:cubicBezTo>
                  <a:lnTo>
                    <a:pt x="3965" y="3559"/>
                  </a:lnTo>
                  <a:cubicBezTo>
                    <a:pt x="3732" y="3615"/>
                    <a:pt x="3499" y="3676"/>
                    <a:pt x="3322" y="3732"/>
                  </a:cubicBezTo>
                  <a:lnTo>
                    <a:pt x="3266" y="3793"/>
                  </a:lnTo>
                  <a:cubicBezTo>
                    <a:pt x="3088" y="3849"/>
                    <a:pt x="2916" y="3909"/>
                    <a:pt x="2739" y="4026"/>
                  </a:cubicBezTo>
                  <a:cubicBezTo>
                    <a:pt x="2566" y="4142"/>
                    <a:pt x="2389" y="4259"/>
                    <a:pt x="2156" y="4376"/>
                  </a:cubicBezTo>
                  <a:cubicBezTo>
                    <a:pt x="2039" y="4492"/>
                    <a:pt x="1922" y="4548"/>
                    <a:pt x="1806" y="4665"/>
                  </a:cubicBezTo>
                  <a:lnTo>
                    <a:pt x="1689" y="4781"/>
                  </a:lnTo>
                  <a:cubicBezTo>
                    <a:pt x="1573" y="4898"/>
                    <a:pt x="1456" y="5015"/>
                    <a:pt x="1283" y="5131"/>
                  </a:cubicBezTo>
                  <a:lnTo>
                    <a:pt x="1223" y="5192"/>
                  </a:lnTo>
                  <a:lnTo>
                    <a:pt x="1050" y="5364"/>
                  </a:lnTo>
                  <a:cubicBezTo>
                    <a:pt x="934" y="5481"/>
                    <a:pt x="873" y="5598"/>
                    <a:pt x="756" y="5658"/>
                  </a:cubicBezTo>
                  <a:cubicBezTo>
                    <a:pt x="700" y="5775"/>
                    <a:pt x="640" y="5891"/>
                    <a:pt x="584" y="5947"/>
                  </a:cubicBezTo>
                  <a:cubicBezTo>
                    <a:pt x="523" y="6064"/>
                    <a:pt x="467" y="6125"/>
                    <a:pt x="407" y="6241"/>
                  </a:cubicBezTo>
                  <a:lnTo>
                    <a:pt x="173" y="6530"/>
                  </a:lnTo>
                  <a:cubicBezTo>
                    <a:pt x="117" y="6647"/>
                    <a:pt x="1" y="6764"/>
                    <a:pt x="1" y="6880"/>
                  </a:cubicBezTo>
                  <a:lnTo>
                    <a:pt x="1" y="6997"/>
                  </a:lnTo>
                  <a:lnTo>
                    <a:pt x="1" y="7058"/>
                  </a:lnTo>
                  <a:cubicBezTo>
                    <a:pt x="1" y="7058"/>
                    <a:pt x="1" y="7113"/>
                    <a:pt x="57" y="7113"/>
                  </a:cubicBezTo>
                  <a:cubicBezTo>
                    <a:pt x="57" y="7174"/>
                    <a:pt x="173" y="7174"/>
                    <a:pt x="234" y="7174"/>
                  </a:cubicBezTo>
                  <a:lnTo>
                    <a:pt x="351" y="7174"/>
                  </a:lnTo>
                  <a:cubicBezTo>
                    <a:pt x="584" y="7174"/>
                    <a:pt x="817" y="7174"/>
                    <a:pt x="1050" y="7113"/>
                  </a:cubicBezTo>
                  <a:lnTo>
                    <a:pt x="1400" y="7113"/>
                  </a:lnTo>
                  <a:cubicBezTo>
                    <a:pt x="1517" y="7058"/>
                    <a:pt x="1573" y="7058"/>
                    <a:pt x="1689" y="7058"/>
                  </a:cubicBezTo>
                  <a:lnTo>
                    <a:pt x="1922" y="7058"/>
                  </a:lnTo>
                  <a:cubicBezTo>
                    <a:pt x="2156" y="7058"/>
                    <a:pt x="2333" y="7113"/>
                    <a:pt x="2566" y="7113"/>
                  </a:cubicBezTo>
                  <a:cubicBezTo>
                    <a:pt x="2739" y="7113"/>
                    <a:pt x="2972" y="7113"/>
                    <a:pt x="3149" y="7174"/>
                  </a:cubicBezTo>
                  <a:cubicBezTo>
                    <a:pt x="3322" y="7174"/>
                    <a:pt x="3555" y="7230"/>
                    <a:pt x="3732" y="7230"/>
                  </a:cubicBezTo>
                  <a:lnTo>
                    <a:pt x="3849" y="7230"/>
                  </a:lnTo>
                  <a:cubicBezTo>
                    <a:pt x="4021" y="7230"/>
                    <a:pt x="4199" y="7291"/>
                    <a:pt x="4371" y="7291"/>
                  </a:cubicBezTo>
                  <a:lnTo>
                    <a:pt x="4432" y="7291"/>
                  </a:lnTo>
                  <a:lnTo>
                    <a:pt x="4548" y="7347"/>
                  </a:lnTo>
                  <a:lnTo>
                    <a:pt x="4721" y="7347"/>
                  </a:lnTo>
                  <a:cubicBezTo>
                    <a:pt x="4838" y="7347"/>
                    <a:pt x="4898" y="7407"/>
                    <a:pt x="4954" y="7407"/>
                  </a:cubicBezTo>
                  <a:lnTo>
                    <a:pt x="5071" y="7407"/>
                  </a:lnTo>
                  <a:cubicBezTo>
                    <a:pt x="5131" y="7407"/>
                    <a:pt x="5131" y="7407"/>
                    <a:pt x="5187" y="7463"/>
                  </a:cubicBezTo>
                  <a:lnTo>
                    <a:pt x="5365" y="7463"/>
                  </a:lnTo>
                  <a:cubicBezTo>
                    <a:pt x="5421" y="7463"/>
                    <a:pt x="5481" y="7524"/>
                    <a:pt x="5537" y="7524"/>
                  </a:cubicBezTo>
                  <a:cubicBezTo>
                    <a:pt x="5598" y="7524"/>
                    <a:pt x="5654" y="7580"/>
                    <a:pt x="5714" y="7580"/>
                  </a:cubicBezTo>
                  <a:cubicBezTo>
                    <a:pt x="5887" y="7641"/>
                    <a:pt x="6064" y="7697"/>
                    <a:pt x="6181" y="7757"/>
                  </a:cubicBezTo>
                  <a:lnTo>
                    <a:pt x="6531" y="7757"/>
                  </a:lnTo>
                  <a:cubicBezTo>
                    <a:pt x="6587" y="7757"/>
                    <a:pt x="6587" y="7757"/>
                    <a:pt x="6647" y="7697"/>
                  </a:cubicBezTo>
                  <a:cubicBezTo>
                    <a:pt x="6703" y="7697"/>
                    <a:pt x="6764" y="7641"/>
                    <a:pt x="6764" y="7641"/>
                  </a:cubicBezTo>
                  <a:cubicBezTo>
                    <a:pt x="6880" y="7580"/>
                    <a:pt x="6997" y="7524"/>
                    <a:pt x="7053" y="7463"/>
                  </a:cubicBezTo>
                  <a:lnTo>
                    <a:pt x="7170" y="7407"/>
                  </a:lnTo>
                  <a:cubicBezTo>
                    <a:pt x="7230" y="7347"/>
                    <a:pt x="7347" y="7291"/>
                    <a:pt x="7463" y="7230"/>
                  </a:cubicBezTo>
                  <a:lnTo>
                    <a:pt x="7519" y="7174"/>
                  </a:lnTo>
                  <a:cubicBezTo>
                    <a:pt x="7580" y="7113"/>
                    <a:pt x="7636" y="7058"/>
                    <a:pt x="7753" y="6997"/>
                  </a:cubicBezTo>
                  <a:lnTo>
                    <a:pt x="7930" y="6880"/>
                  </a:lnTo>
                  <a:cubicBezTo>
                    <a:pt x="8046" y="6824"/>
                    <a:pt x="8163" y="6708"/>
                    <a:pt x="8280" y="6591"/>
                  </a:cubicBezTo>
                  <a:cubicBezTo>
                    <a:pt x="8396" y="6530"/>
                    <a:pt x="8452" y="6475"/>
                    <a:pt x="8513" y="6414"/>
                  </a:cubicBezTo>
                  <a:lnTo>
                    <a:pt x="8629" y="6358"/>
                  </a:lnTo>
                  <a:cubicBezTo>
                    <a:pt x="8685" y="6297"/>
                    <a:pt x="8802" y="6241"/>
                    <a:pt x="8863" y="6125"/>
                  </a:cubicBezTo>
                  <a:lnTo>
                    <a:pt x="8979" y="6064"/>
                  </a:lnTo>
                  <a:cubicBezTo>
                    <a:pt x="9096" y="5947"/>
                    <a:pt x="9212" y="5831"/>
                    <a:pt x="9329" y="5775"/>
                  </a:cubicBezTo>
                  <a:lnTo>
                    <a:pt x="9679" y="5425"/>
                  </a:lnTo>
                  <a:cubicBezTo>
                    <a:pt x="9795" y="5364"/>
                    <a:pt x="9912" y="5248"/>
                    <a:pt x="10029" y="5131"/>
                  </a:cubicBezTo>
                  <a:lnTo>
                    <a:pt x="10201" y="4959"/>
                  </a:lnTo>
                  <a:cubicBezTo>
                    <a:pt x="10318" y="4898"/>
                    <a:pt x="10495" y="4781"/>
                    <a:pt x="10612" y="4665"/>
                  </a:cubicBezTo>
                  <a:lnTo>
                    <a:pt x="10728" y="4548"/>
                  </a:lnTo>
                  <a:lnTo>
                    <a:pt x="10845" y="4432"/>
                  </a:lnTo>
                  <a:cubicBezTo>
                    <a:pt x="10962" y="4315"/>
                    <a:pt x="11078" y="4198"/>
                    <a:pt x="11134" y="4082"/>
                  </a:cubicBezTo>
                  <a:lnTo>
                    <a:pt x="11311" y="3965"/>
                  </a:lnTo>
                  <a:lnTo>
                    <a:pt x="11311" y="3909"/>
                  </a:lnTo>
                  <a:cubicBezTo>
                    <a:pt x="11428" y="3849"/>
                    <a:pt x="11484" y="3793"/>
                    <a:pt x="11545" y="3676"/>
                  </a:cubicBezTo>
                  <a:lnTo>
                    <a:pt x="11717" y="3499"/>
                  </a:lnTo>
                  <a:lnTo>
                    <a:pt x="11834" y="3326"/>
                  </a:lnTo>
                  <a:lnTo>
                    <a:pt x="11950" y="3266"/>
                  </a:lnTo>
                  <a:lnTo>
                    <a:pt x="12011" y="3149"/>
                  </a:lnTo>
                  <a:cubicBezTo>
                    <a:pt x="12067" y="3093"/>
                    <a:pt x="12128" y="2976"/>
                    <a:pt x="12184" y="2916"/>
                  </a:cubicBezTo>
                  <a:cubicBezTo>
                    <a:pt x="12300" y="2799"/>
                    <a:pt x="12361" y="2743"/>
                    <a:pt x="12417" y="2627"/>
                  </a:cubicBezTo>
                  <a:lnTo>
                    <a:pt x="12477" y="2566"/>
                  </a:lnTo>
                  <a:lnTo>
                    <a:pt x="12594" y="2393"/>
                  </a:lnTo>
                  <a:lnTo>
                    <a:pt x="12711" y="2216"/>
                  </a:lnTo>
                  <a:cubicBezTo>
                    <a:pt x="12827" y="2100"/>
                    <a:pt x="12883" y="1983"/>
                    <a:pt x="13000" y="1866"/>
                  </a:cubicBezTo>
                  <a:lnTo>
                    <a:pt x="13000" y="1810"/>
                  </a:lnTo>
                  <a:cubicBezTo>
                    <a:pt x="13116" y="1694"/>
                    <a:pt x="13177" y="1577"/>
                    <a:pt x="13233" y="1461"/>
                  </a:cubicBezTo>
                  <a:cubicBezTo>
                    <a:pt x="13294" y="1400"/>
                    <a:pt x="13350" y="1283"/>
                    <a:pt x="13410" y="1227"/>
                  </a:cubicBezTo>
                  <a:cubicBezTo>
                    <a:pt x="13466" y="1167"/>
                    <a:pt x="13527" y="1050"/>
                    <a:pt x="13583" y="994"/>
                  </a:cubicBezTo>
                  <a:lnTo>
                    <a:pt x="13699" y="761"/>
                  </a:lnTo>
                  <a:cubicBezTo>
                    <a:pt x="13760" y="644"/>
                    <a:pt x="13816" y="584"/>
                    <a:pt x="13877" y="467"/>
                  </a:cubicBezTo>
                  <a:lnTo>
                    <a:pt x="13933" y="411"/>
                  </a:lnTo>
                  <a:lnTo>
                    <a:pt x="13993" y="295"/>
                  </a:lnTo>
                  <a:lnTo>
                    <a:pt x="14049" y="178"/>
                  </a:lnTo>
                  <a:cubicBezTo>
                    <a:pt x="14049" y="117"/>
                    <a:pt x="14049" y="61"/>
                    <a:pt x="13993" y="1"/>
                  </a:cubicBezTo>
                  <a:lnTo>
                    <a:pt x="13933" y="1"/>
                  </a:lnTo>
                  <a:cubicBezTo>
                    <a:pt x="13877" y="1"/>
                    <a:pt x="13816" y="1"/>
                    <a:pt x="13816" y="61"/>
                  </a:cubicBezTo>
                  <a:cubicBezTo>
                    <a:pt x="13760" y="61"/>
                    <a:pt x="13760" y="1"/>
                    <a:pt x="13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ge3f4eb68f8_3_4951"/>
            <p:cNvSpPr/>
            <p:nvPr/>
          </p:nvSpPr>
          <p:spPr>
            <a:xfrm rot="690525">
              <a:off x="1457411" y="1960863"/>
              <a:ext cx="12" cy="1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373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ge3f4eb68f8_3_4951"/>
            <p:cNvSpPr/>
            <p:nvPr/>
          </p:nvSpPr>
          <p:spPr>
            <a:xfrm rot="690525">
              <a:off x="1394909" y="1955517"/>
              <a:ext cx="701" cy="12"/>
            </a:xfrm>
            <a:custGeom>
              <a:rect b="b" l="l" r="r" t="t"/>
              <a:pathLst>
                <a:path extrusionOk="0" h="1" w="5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ge3f4eb68f8_3_4951"/>
            <p:cNvSpPr/>
            <p:nvPr/>
          </p:nvSpPr>
          <p:spPr>
            <a:xfrm rot="690525">
              <a:off x="1607678" y="1991469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ge3f4eb68f8_3_4951"/>
            <p:cNvSpPr/>
            <p:nvPr/>
          </p:nvSpPr>
          <p:spPr>
            <a:xfrm rot="690525">
              <a:off x="1578372" y="2013286"/>
              <a:ext cx="12" cy="1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ge3f4eb68f8_3_4951"/>
            <p:cNvSpPr/>
            <p:nvPr/>
          </p:nvSpPr>
          <p:spPr>
            <a:xfrm rot="690525">
              <a:off x="1578298" y="2013279"/>
              <a:ext cx="12" cy="762"/>
            </a:xfrm>
            <a:custGeom>
              <a:rect b="b" l="l" r="r" t="t"/>
              <a:pathLst>
                <a:path extrusionOk="0" h="62" w="1">
                  <a:moveTo>
                    <a:pt x="0" y="6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ge3f4eb68f8_3_4951"/>
            <p:cNvSpPr/>
            <p:nvPr/>
          </p:nvSpPr>
          <p:spPr>
            <a:xfrm rot="690525">
              <a:off x="1578223" y="2014021"/>
              <a:ext cx="12" cy="1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ge3f4eb68f8_3_4951"/>
            <p:cNvSpPr/>
            <p:nvPr/>
          </p:nvSpPr>
          <p:spPr>
            <a:xfrm rot="690525">
              <a:off x="1344635" y="1975916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ge3f4eb68f8_3_4951"/>
            <p:cNvSpPr/>
            <p:nvPr/>
          </p:nvSpPr>
          <p:spPr>
            <a:xfrm rot="690525">
              <a:off x="1264641" y="2027746"/>
              <a:ext cx="701" cy="12"/>
            </a:xfrm>
            <a:custGeom>
              <a:rect b="b" l="l" r="r" t="t"/>
              <a:pathLst>
                <a:path extrusionOk="0" h="1" w="57">
                  <a:moveTo>
                    <a:pt x="1" y="0"/>
                  </a:move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ge3f4eb68f8_3_4951"/>
            <p:cNvSpPr/>
            <p:nvPr/>
          </p:nvSpPr>
          <p:spPr>
            <a:xfrm rot="690525">
              <a:off x="1264573" y="2027739"/>
              <a:ext cx="701" cy="701"/>
            </a:xfrm>
            <a:custGeom>
              <a:rect b="b" l="l" r="r" t="t"/>
              <a:pathLst>
                <a:path extrusionOk="0" h="57" w="57">
                  <a:moveTo>
                    <a:pt x="1" y="56"/>
                  </a:moveTo>
                  <a:lnTo>
                    <a:pt x="1" y="56"/>
                  </a:lnTo>
                  <a:cubicBezTo>
                    <a:pt x="1" y="56"/>
                    <a:pt x="1" y="0"/>
                    <a:pt x="57" y="0"/>
                  </a:cubicBezTo>
                  <a:cubicBezTo>
                    <a:pt x="1" y="0"/>
                    <a:pt x="1" y="56"/>
                    <a:pt x="1" y="56"/>
                  </a:cubicBez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ge3f4eb68f8_3_4951"/>
            <p:cNvSpPr/>
            <p:nvPr/>
          </p:nvSpPr>
          <p:spPr>
            <a:xfrm rot="690525">
              <a:off x="1231622" y="2020951"/>
              <a:ext cx="12" cy="1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ge3f4eb68f8_3_4951"/>
            <p:cNvSpPr/>
            <p:nvPr/>
          </p:nvSpPr>
          <p:spPr>
            <a:xfrm rot="690525">
              <a:off x="1231622" y="2020951"/>
              <a:ext cx="12" cy="1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ge3f4eb68f8_3_4951"/>
            <p:cNvSpPr/>
            <p:nvPr/>
          </p:nvSpPr>
          <p:spPr>
            <a:xfrm rot="690525">
              <a:off x="1256543" y="2027564"/>
              <a:ext cx="750" cy="701"/>
            </a:xfrm>
            <a:custGeom>
              <a:rect b="b" l="l" r="r" t="t"/>
              <a:pathLst>
                <a:path extrusionOk="0" h="57" w="61">
                  <a:moveTo>
                    <a:pt x="0" y="57"/>
                  </a:moveTo>
                  <a:lnTo>
                    <a:pt x="0" y="57"/>
                  </a:lnTo>
                  <a:cubicBezTo>
                    <a:pt x="0" y="1"/>
                    <a:pt x="0" y="1"/>
                    <a:pt x="61" y="1"/>
                  </a:cubicBezTo>
                  <a:cubicBezTo>
                    <a:pt x="0" y="1"/>
                    <a:pt x="0" y="1"/>
                    <a:pt x="0" y="57"/>
                  </a:cubicBez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ge3f4eb68f8_3_4951"/>
            <p:cNvSpPr/>
            <p:nvPr/>
          </p:nvSpPr>
          <p:spPr>
            <a:xfrm rot="690525">
              <a:off x="1592880" y="2042571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ge3f4eb68f8_3_4951"/>
            <p:cNvSpPr/>
            <p:nvPr/>
          </p:nvSpPr>
          <p:spPr>
            <a:xfrm rot="690525">
              <a:off x="1481678" y="1935085"/>
              <a:ext cx="12" cy="1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ge3f4eb68f8_3_4951"/>
            <p:cNvSpPr/>
            <p:nvPr/>
          </p:nvSpPr>
          <p:spPr>
            <a:xfrm rot="690525">
              <a:off x="1646472" y="1897813"/>
              <a:ext cx="701" cy="701"/>
            </a:xfrm>
            <a:custGeom>
              <a:rect b="b" l="l" r="r" t="t"/>
              <a:pathLst>
                <a:path extrusionOk="0" h="57" w="57">
                  <a:moveTo>
                    <a:pt x="56" y="1"/>
                  </a:moveTo>
                  <a:cubicBezTo>
                    <a:pt x="56" y="1"/>
                    <a:pt x="56" y="57"/>
                    <a:pt x="0" y="57"/>
                  </a:cubicBezTo>
                  <a:cubicBezTo>
                    <a:pt x="56" y="57"/>
                    <a:pt x="56" y="1"/>
                    <a:pt x="56" y="1"/>
                  </a:cubicBez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ge3f4eb68f8_3_4951"/>
            <p:cNvSpPr/>
            <p:nvPr/>
          </p:nvSpPr>
          <p:spPr>
            <a:xfrm rot="690525">
              <a:off x="1444742" y="1807625"/>
              <a:ext cx="12" cy="1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ge3f4eb68f8_3_4951"/>
            <p:cNvSpPr/>
            <p:nvPr/>
          </p:nvSpPr>
          <p:spPr>
            <a:xfrm rot="690525">
              <a:off x="1477095" y="1878567"/>
              <a:ext cx="12" cy="1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ge3f4eb68f8_3_4951"/>
            <p:cNvSpPr/>
            <p:nvPr/>
          </p:nvSpPr>
          <p:spPr>
            <a:xfrm rot="690525">
              <a:off x="1169166" y="1894401"/>
              <a:ext cx="165575" cy="93174"/>
            </a:xfrm>
            <a:custGeom>
              <a:rect b="b" l="l" r="r" t="t"/>
              <a:pathLst>
                <a:path extrusionOk="0" h="7580" w="13470">
                  <a:moveTo>
                    <a:pt x="7579" y="0"/>
                  </a:moveTo>
                  <a:cubicBezTo>
                    <a:pt x="7523" y="0"/>
                    <a:pt x="7523" y="0"/>
                    <a:pt x="7463" y="56"/>
                  </a:cubicBezTo>
                  <a:lnTo>
                    <a:pt x="7463" y="117"/>
                  </a:lnTo>
                  <a:cubicBezTo>
                    <a:pt x="7463" y="173"/>
                    <a:pt x="7463" y="173"/>
                    <a:pt x="7523" y="233"/>
                  </a:cubicBezTo>
                  <a:lnTo>
                    <a:pt x="7696" y="406"/>
                  </a:lnTo>
                  <a:lnTo>
                    <a:pt x="7873" y="583"/>
                  </a:lnTo>
                  <a:lnTo>
                    <a:pt x="8339" y="1050"/>
                  </a:lnTo>
                  <a:cubicBezTo>
                    <a:pt x="8689" y="1399"/>
                    <a:pt x="9039" y="1749"/>
                    <a:pt x="9328" y="2099"/>
                  </a:cubicBezTo>
                  <a:cubicBezTo>
                    <a:pt x="9678" y="2449"/>
                    <a:pt x="9972" y="2799"/>
                    <a:pt x="10205" y="3265"/>
                  </a:cubicBezTo>
                  <a:cubicBezTo>
                    <a:pt x="10261" y="3382"/>
                    <a:pt x="10322" y="3554"/>
                    <a:pt x="10378" y="3671"/>
                  </a:cubicBezTo>
                  <a:lnTo>
                    <a:pt x="10378" y="3848"/>
                  </a:lnTo>
                  <a:lnTo>
                    <a:pt x="8629" y="3671"/>
                  </a:lnTo>
                  <a:cubicBezTo>
                    <a:pt x="8162" y="3671"/>
                    <a:pt x="7640" y="3615"/>
                    <a:pt x="7113" y="3615"/>
                  </a:cubicBezTo>
                  <a:lnTo>
                    <a:pt x="7113" y="3382"/>
                  </a:lnTo>
                  <a:lnTo>
                    <a:pt x="7113" y="3204"/>
                  </a:lnTo>
                  <a:cubicBezTo>
                    <a:pt x="7057" y="3032"/>
                    <a:pt x="6996" y="2915"/>
                    <a:pt x="6940" y="2799"/>
                  </a:cubicBezTo>
                  <a:cubicBezTo>
                    <a:pt x="6824" y="2621"/>
                    <a:pt x="6707" y="2505"/>
                    <a:pt x="6590" y="2332"/>
                  </a:cubicBezTo>
                  <a:cubicBezTo>
                    <a:pt x="6357" y="2038"/>
                    <a:pt x="6063" y="1805"/>
                    <a:pt x="5774" y="1516"/>
                  </a:cubicBezTo>
                  <a:cubicBezTo>
                    <a:pt x="5541" y="1283"/>
                    <a:pt x="5247" y="1105"/>
                    <a:pt x="5014" y="872"/>
                  </a:cubicBezTo>
                  <a:cubicBezTo>
                    <a:pt x="5014" y="816"/>
                    <a:pt x="4958" y="816"/>
                    <a:pt x="4958" y="816"/>
                  </a:cubicBezTo>
                  <a:cubicBezTo>
                    <a:pt x="4897" y="816"/>
                    <a:pt x="4841" y="816"/>
                    <a:pt x="4841" y="872"/>
                  </a:cubicBezTo>
                  <a:cubicBezTo>
                    <a:pt x="4781" y="933"/>
                    <a:pt x="4841" y="989"/>
                    <a:pt x="4841" y="1050"/>
                  </a:cubicBezTo>
                  <a:cubicBezTo>
                    <a:pt x="5075" y="1222"/>
                    <a:pt x="5308" y="1399"/>
                    <a:pt x="5541" y="1633"/>
                  </a:cubicBezTo>
                  <a:cubicBezTo>
                    <a:pt x="5830" y="1866"/>
                    <a:pt x="6063" y="2155"/>
                    <a:pt x="6357" y="2388"/>
                  </a:cubicBezTo>
                  <a:lnTo>
                    <a:pt x="6297" y="2388"/>
                  </a:lnTo>
                  <a:cubicBezTo>
                    <a:pt x="6474" y="2621"/>
                    <a:pt x="6646" y="2799"/>
                    <a:pt x="6763" y="3032"/>
                  </a:cubicBezTo>
                  <a:cubicBezTo>
                    <a:pt x="6824" y="3148"/>
                    <a:pt x="6880" y="3204"/>
                    <a:pt x="6880" y="3321"/>
                  </a:cubicBezTo>
                  <a:lnTo>
                    <a:pt x="6880" y="3498"/>
                  </a:lnTo>
                  <a:lnTo>
                    <a:pt x="6880" y="3615"/>
                  </a:lnTo>
                  <a:cubicBezTo>
                    <a:pt x="6357" y="3554"/>
                    <a:pt x="5774" y="3498"/>
                    <a:pt x="5247" y="3438"/>
                  </a:cubicBezTo>
                  <a:cubicBezTo>
                    <a:pt x="4664" y="3438"/>
                    <a:pt x="4081" y="3321"/>
                    <a:pt x="3498" y="3204"/>
                  </a:cubicBezTo>
                  <a:lnTo>
                    <a:pt x="3498" y="3148"/>
                  </a:lnTo>
                  <a:lnTo>
                    <a:pt x="3498" y="3032"/>
                  </a:lnTo>
                  <a:cubicBezTo>
                    <a:pt x="3498" y="2971"/>
                    <a:pt x="3442" y="2915"/>
                    <a:pt x="3381" y="2855"/>
                  </a:cubicBezTo>
                  <a:cubicBezTo>
                    <a:pt x="3381" y="2799"/>
                    <a:pt x="3326" y="2738"/>
                    <a:pt x="3265" y="2682"/>
                  </a:cubicBezTo>
                  <a:cubicBezTo>
                    <a:pt x="3209" y="2621"/>
                    <a:pt x="3148" y="2505"/>
                    <a:pt x="3032" y="2449"/>
                  </a:cubicBezTo>
                  <a:lnTo>
                    <a:pt x="2509" y="2099"/>
                  </a:lnTo>
                  <a:cubicBezTo>
                    <a:pt x="2393" y="1982"/>
                    <a:pt x="2276" y="1922"/>
                    <a:pt x="2159" y="1805"/>
                  </a:cubicBezTo>
                  <a:cubicBezTo>
                    <a:pt x="2099" y="1805"/>
                    <a:pt x="2099" y="1749"/>
                    <a:pt x="2043" y="1749"/>
                  </a:cubicBezTo>
                  <a:lnTo>
                    <a:pt x="1982" y="1805"/>
                  </a:lnTo>
                  <a:cubicBezTo>
                    <a:pt x="1926" y="1866"/>
                    <a:pt x="1926" y="1922"/>
                    <a:pt x="1982" y="1982"/>
                  </a:cubicBezTo>
                  <a:cubicBezTo>
                    <a:pt x="2043" y="2038"/>
                    <a:pt x="2159" y="2099"/>
                    <a:pt x="2215" y="2155"/>
                  </a:cubicBezTo>
                  <a:lnTo>
                    <a:pt x="2509" y="2332"/>
                  </a:lnTo>
                  <a:cubicBezTo>
                    <a:pt x="2743" y="2505"/>
                    <a:pt x="2915" y="2682"/>
                    <a:pt x="3092" y="2855"/>
                  </a:cubicBezTo>
                  <a:cubicBezTo>
                    <a:pt x="3148" y="2915"/>
                    <a:pt x="3209" y="2971"/>
                    <a:pt x="3209" y="3032"/>
                  </a:cubicBezTo>
                  <a:cubicBezTo>
                    <a:pt x="3265" y="3032"/>
                    <a:pt x="3265" y="3088"/>
                    <a:pt x="3265" y="3088"/>
                  </a:cubicBezTo>
                  <a:lnTo>
                    <a:pt x="3265" y="3148"/>
                  </a:lnTo>
                  <a:lnTo>
                    <a:pt x="3265" y="3204"/>
                  </a:lnTo>
                  <a:cubicBezTo>
                    <a:pt x="2798" y="3088"/>
                    <a:pt x="2393" y="2971"/>
                    <a:pt x="1926" y="2855"/>
                  </a:cubicBezTo>
                  <a:cubicBezTo>
                    <a:pt x="1632" y="2738"/>
                    <a:pt x="1343" y="2682"/>
                    <a:pt x="1049" y="2565"/>
                  </a:cubicBezTo>
                  <a:cubicBezTo>
                    <a:pt x="760" y="2449"/>
                    <a:pt x="466" y="2332"/>
                    <a:pt x="177" y="2155"/>
                  </a:cubicBezTo>
                  <a:lnTo>
                    <a:pt x="117" y="2155"/>
                  </a:lnTo>
                  <a:cubicBezTo>
                    <a:pt x="61" y="2155"/>
                    <a:pt x="61" y="2155"/>
                    <a:pt x="0" y="2216"/>
                  </a:cubicBezTo>
                  <a:cubicBezTo>
                    <a:pt x="0" y="2272"/>
                    <a:pt x="0" y="2332"/>
                    <a:pt x="61" y="2388"/>
                  </a:cubicBezTo>
                  <a:cubicBezTo>
                    <a:pt x="583" y="2621"/>
                    <a:pt x="1110" y="2855"/>
                    <a:pt x="1632" y="3032"/>
                  </a:cubicBezTo>
                  <a:cubicBezTo>
                    <a:pt x="2099" y="3148"/>
                    <a:pt x="2626" y="3265"/>
                    <a:pt x="3092" y="3382"/>
                  </a:cubicBezTo>
                  <a:cubicBezTo>
                    <a:pt x="3032" y="3438"/>
                    <a:pt x="2976" y="3438"/>
                    <a:pt x="2915" y="3498"/>
                  </a:cubicBezTo>
                  <a:cubicBezTo>
                    <a:pt x="2565" y="3671"/>
                    <a:pt x="2215" y="3731"/>
                    <a:pt x="1866" y="3848"/>
                  </a:cubicBezTo>
                  <a:cubicBezTo>
                    <a:pt x="1810" y="3848"/>
                    <a:pt x="1810" y="3848"/>
                    <a:pt x="1749" y="3904"/>
                  </a:cubicBezTo>
                  <a:lnTo>
                    <a:pt x="1749" y="3965"/>
                  </a:lnTo>
                  <a:cubicBezTo>
                    <a:pt x="1749" y="4021"/>
                    <a:pt x="1810" y="4021"/>
                    <a:pt x="1810" y="4021"/>
                  </a:cubicBezTo>
                  <a:cubicBezTo>
                    <a:pt x="1838" y="4051"/>
                    <a:pt x="1852" y="4066"/>
                    <a:pt x="1866" y="4066"/>
                  </a:cubicBezTo>
                  <a:cubicBezTo>
                    <a:pt x="1881" y="4066"/>
                    <a:pt x="1896" y="4051"/>
                    <a:pt x="1926" y="4021"/>
                  </a:cubicBezTo>
                  <a:cubicBezTo>
                    <a:pt x="2215" y="3965"/>
                    <a:pt x="2509" y="3904"/>
                    <a:pt x="2798" y="3787"/>
                  </a:cubicBezTo>
                  <a:cubicBezTo>
                    <a:pt x="2976" y="3731"/>
                    <a:pt x="3148" y="3615"/>
                    <a:pt x="3265" y="3554"/>
                  </a:cubicBezTo>
                  <a:lnTo>
                    <a:pt x="3381" y="3438"/>
                  </a:lnTo>
                  <a:cubicBezTo>
                    <a:pt x="4492" y="3671"/>
                    <a:pt x="5597" y="3731"/>
                    <a:pt x="6707" y="3787"/>
                  </a:cubicBezTo>
                  <a:cubicBezTo>
                    <a:pt x="6763" y="3787"/>
                    <a:pt x="6763" y="3787"/>
                    <a:pt x="6763" y="3848"/>
                  </a:cubicBezTo>
                  <a:lnTo>
                    <a:pt x="6530" y="4081"/>
                  </a:lnTo>
                  <a:cubicBezTo>
                    <a:pt x="6180" y="4370"/>
                    <a:pt x="5774" y="4604"/>
                    <a:pt x="5308" y="4837"/>
                  </a:cubicBezTo>
                  <a:lnTo>
                    <a:pt x="5364" y="4837"/>
                  </a:lnTo>
                  <a:cubicBezTo>
                    <a:pt x="5014" y="5014"/>
                    <a:pt x="4725" y="5131"/>
                    <a:pt x="4375" y="5247"/>
                  </a:cubicBezTo>
                  <a:cubicBezTo>
                    <a:pt x="4142" y="5364"/>
                    <a:pt x="3909" y="5480"/>
                    <a:pt x="3675" y="5536"/>
                  </a:cubicBezTo>
                  <a:cubicBezTo>
                    <a:pt x="3615" y="5536"/>
                    <a:pt x="3615" y="5597"/>
                    <a:pt x="3615" y="5653"/>
                  </a:cubicBezTo>
                  <a:cubicBezTo>
                    <a:pt x="3615" y="5714"/>
                    <a:pt x="3731" y="5770"/>
                    <a:pt x="3792" y="5770"/>
                  </a:cubicBezTo>
                  <a:cubicBezTo>
                    <a:pt x="4025" y="5653"/>
                    <a:pt x="4258" y="5597"/>
                    <a:pt x="4492" y="5480"/>
                  </a:cubicBezTo>
                  <a:cubicBezTo>
                    <a:pt x="4781" y="5364"/>
                    <a:pt x="5131" y="5187"/>
                    <a:pt x="5424" y="5070"/>
                  </a:cubicBezTo>
                  <a:cubicBezTo>
                    <a:pt x="5774" y="4897"/>
                    <a:pt x="6063" y="4720"/>
                    <a:pt x="6357" y="4487"/>
                  </a:cubicBezTo>
                  <a:cubicBezTo>
                    <a:pt x="6474" y="4431"/>
                    <a:pt x="6590" y="4314"/>
                    <a:pt x="6707" y="4198"/>
                  </a:cubicBezTo>
                  <a:cubicBezTo>
                    <a:pt x="6824" y="4137"/>
                    <a:pt x="6940" y="4021"/>
                    <a:pt x="6996" y="3904"/>
                  </a:cubicBezTo>
                  <a:cubicBezTo>
                    <a:pt x="6996" y="3848"/>
                    <a:pt x="6996" y="3848"/>
                    <a:pt x="7057" y="3848"/>
                  </a:cubicBezTo>
                  <a:lnTo>
                    <a:pt x="10205" y="4021"/>
                  </a:lnTo>
                  <a:cubicBezTo>
                    <a:pt x="10261" y="4021"/>
                    <a:pt x="10322" y="4081"/>
                    <a:pt x="10378" y="4081"/>
                  </a:cubicBezTo>
                  <a:lnTo>
                    <a:pt x="10322" y="4081"/>
                  </a:lnTo>
                  <a:cubicBezTo>
                    <a:pt x="10322" y="4137"/>
                    <a:pt x="10322" y="4198"/>
                    <a:pt x="10261" y="4198"/>
                  </a:cubicBezTo>
                  <a:cubicBezTo>
                    <a:pt x="10205" y="4314"/>
                    <a:pt x="10088" y="4431"/>
                    <a:pt x="9972" y="4548"/>
                  </a:cubicBezTo>
                  <a:cubicBezTo>
                    <a:pt x="9739" y="4720"/>
                    <a:pt x="9505" y="4897"/>
                    <a:pt x="9212" y="5070"/>
                  </a:cubicBezTo>
                  <a:cubicBezTo>
                    <a:pt x="9095" y="5187"/>
                    <a:pt x="8978" y="5247"/>
                    <a:pt x="8922" y="5364"/>
                  </a:cubicBezTo>
                  <a:cubicBezTo>
                    <a:pt x="8745" y="5480"/>
                    <a:pt x="8573" y="5597"/>
                    <a:pt x="8456" y="5770"/>
                  </a:cubicBezTo>
                  <a:cubicBezTo>
                    <a:pt x="8106" y="6003"/>
                    <a:pt x="7812" y="6297"/>
                    <a:pt x="7523" y="6530"/>
                  </a:cubicBezTo>
                  <a:lnTo>
                    <a:pt x="6474" y="7229"/>
                  </a:lnTo>
                  <a:lnTo>
                    <a:pt x="6474" y="7169"/>
                  </a:lnTo>
                  <a:lnTo>
                    <a:pt x="6124" y="7346"/>
                  </a:lnTo>
                  <a:cubicBezTo>
                    <a:pt x="6063" y="7402"/>
                    <a:pt x="6063" y="7463"/>
                    <a:pt x="6063" y="7519"/>
                  </a:cubicBezTo>
                  <a:cubicBezTo>
                    <a:pt x="6063" y="7579"/>
                    <a:pt x="6180" y="7579"/>
                    <a:pt x="6241" y="7579"/>
                  </a:cubicBezTo>
                  <a:lnTo>
                    <a:pt x="6940" y="7229"/>
                  </a:lnTo>
                  <a:cubicBezTo>
                    <a:pt x="7173" y="7052"/>
                    <a:pt x="7463" y="6880"/>
                    <a:pt x="7696" y="6702"/>
                  </a:cubicBezTo>
                  <a:lnTo>
                    <a:pt x="9095" y="5480"/>
                  </a:lnTo>
                  <a:cubicBezTo>
                    <a:pt x="9212" y="5364"/>
                    <a:pt x="9389" y="5247"/>
                    <a:pt x="9561" y="5187"/>
                  </a:cubicBezTo>
                  <a:cubicBezTo>
                    <a:pt x="9739" y="5014"/>
                    <a:pt x="9972" y="4897"/>
                    <a:pt x="10144" y="4720"/>
                  </a:cubicBezTo>
                  <a:cubicBezTo>
                    <a:pt x="10205" y="4664"/>
                    <a:pt x="10261" y="4548"/>
                    <a:pt x="10378" y="4487"/>
                  </a:cubicBezTo>
                  <a:cubicBezTo>
                    <a:pt x="10438" y="4431"/>
                    <a:pt x="10494" y="4370"/>
                    <a:pt x="10494" y="4254"/>
                  </a:cubicBezTo>
                  <a:cubicBezTo>
                    <a:pt x="10555" y="4198"/>
                    <a:pt x="10555" y="4137"/>
                    <a:pt x="10611" y="4081"/>
                  </a:cubicBezTo>
                  <a:cubicBezTo>
                    <a:pt x="11488" y="4198"/>
                    <a:pt x="12360" y="4314"/>
                    <a:pt x="13176" y="4548"/>
                  </a:cubicBezTo>
                  <a:cubicBezTo>
                    <a:pt x="13293" y="4487"/>
                    <a:pt x="13409" y="4431"/>
                    <a:pt x="13470" y="4370"/>
                  </a:cubicBezTo>
                  <a:cubicBezTo>
                    <a:pt x="13004" y="4254"/>
                    <a:pt x="12537" y="4137"/>
                    <a:pt x="12010" y="4081"/>
                  </a:cubicBezTo>
                  <a:cubicBezTo>
                    <a:pt x="11544" y="3965"/>
                    <a:pt x="11077" y="3904"/>
                    <a:pt x="10611" y="3848"/>
                  </a:cubicBezTo>
                  <a:lnTo>
                    <a:pt x="10611" y="3787"/>
                  </a:lnTo>
                  <a:cubicBezTo>
                    <a:pt x="10611" y="3731"/>
                    <a:pt x="10611" y="3671"/>
                    <a:pt x="10555" y="3615"/>
                  </a:cubicBezTo>
                  <a:cubicBezTo>
                    <a:pt x="10555" y="3554"/>
                    <a:pt x="10555" y="3438"/>
                    <a:pt x="10494" y="3382"/>
                  </a:cubicBezTo>
                  <a:cubicBezTo>
                    <a:pt x="10438" y="3204"/>
                    <a:pt x="10322" y="3032"/>
                    <a:pt x="10261" y="2915"/>
                  </a:cubicBezTo>
                  <a:cubicBezTo>
                    <a:pt x="10144" y="2682"/>
                    <a:pt x="10028" y="2505"/>
                    <a:pt x="9855" y="2332"/>
                  </a:cubicBezTo>
                  <a:cubicBezTo>
                    <a:pt x="9739" y="2155"/>
                    <a:pt x="9561" y="1982"/>
                    <a:pt x="9445" y="1805"/>
                  </a:cubicBezTo>
                  <a:lnTo>
                    <a:pt x="8456" y="816"/>
                  </a:lnTo>
                  <a:cubicBezTo>
                    <a:pt x="8162" y="583"/>
                    <a:pt x="7929" y="289"/>
                    <a:pt x="7640" y="56"/>
                  </a:cubicBezTo>
                  <a:cubicBezTo>
                    <a:pt x="7640" y="0"/>
                    <a:pt x="7579" y="0"/>
                    <a:pt x="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ge3f4eb68f8_3_4951"/>
            <p:cNvSpPr/>
            <p:nvPr/>
          </p:nvSpPr>
          <p:spPr>
            <a:xfrm rot="690525">
              <a:off x="1593777" y="2009097"/>
              <a:ext cx="53041" cy="42322"/>
            </a:xfrm>
            <a:custGeom>
              <a:rect b="b" l="l" r="r" t="t"/>
              <a:pathLst>
                <a:path extrusionOk="0" h="3443" w="4315">
                  <a:moveTo>
                    <a:pt x="4137" y="0"/>
                  </a:moveTo>
                  <a:cubicBezTo>
                    <a:pt x="3904" y="294"/>
                    <a:pt x="3671" y="583"/>
                    <a:pt x="3498" y="817"/>
                  </a:cubicBezTo>
                  <a:cubicBezTo>
                    <a:pt x="3321" y="994"/>
                    <a:pt x="3149" y="1166"/>
                    <a:pt x="2971" y="1283"/>
                  </a:cubicBezTo>
                  <a:lnTo>
                    <a:pt x="2971" y="1227"/>
                  </a:lnTo>
                  <a:lnTo>
                    <a:pt x="2971" y="933"/>
                  </a:lnTo>
                  <a:cubicBezTo>
                    <a:pt x="3032" y="700"/>
                    <a:pt x="3088" y="411"/>
                    <a:pt x="3088" y="178"/>
                  </a:cubicBezTo>
                  <a:cubicBezTo>
                    <a:pt x="3149" y="117"/>
                    <a:pt x="3088" y="61"/>
                    <a:pt x="3032" y="61"/>
                  </a:cubicBezTo>
                  <a:lnTo>
                    <a:pt x="2971" y="61"/>
                  </a:lnTo>
                  <a:cubicBezTo>
                    <a:pt x="2971" y="61"/>
                    <a:pt x="2915" y="61"/>
                    <a:pt x="2915" y="117"/>
                  </a:cubicBezTo>
                  <a:lnTo>
                    <a:pt x="2738" y="994"/>
                  </a:lnTo>
                  <a:lnTo>
                    <a:pt x="2738" y="1283"/>
                  </a:lnTo>
                  <a:cubicBezTo>
                    <a:pt x="2738" y="1344"/>
                    <a:pt x="2799" y="1400"/>
                    <a:pt x="2799" y="1460"/>
                  </a:cubicBezTo>
                  <a:lnTo>
                    <a:pt x="2682" y="1577"/>
                  </a:lnTo>
                  <a:cubicBezTo>
                    <a:pt x="2272" y="1866"/>
                    <a:pt x="1922" y="2160"/>
                    <a:pt x="1456" y="2449"/>
                  </a:cubicBezTo>
                  <a:cubicBezTo>
                    <a:pt x="1283" y="2566"/>
                    <a:pt x="1050" y="2682"/>
                    <a:pt x="873" y="2799"/>
                  </a:cubicBezTo>
                  <a:cubicBezTo>
                    <a:pt x="873" y="2799"/>
                    <a:pt x="873" y="2743"/>
                    <a:pt x="817" y="2743"/>
                  </a:cubicBezTo>
                  <a:cubicBezTo>
                    <a:pt x="817" y="2682"/>
                    <a:pt x="817" y="2566"/>
                    <a:pt x="756" y="2510"/>
                  </a:cubicBezTo>
                  <a:cubicBezTo>
                    <a:pt x="756" y="2276"/>
                    <a:pt x="756" y="1983"/>
                    <a:pt x="817" y="1693"/>
                  </a:cubicBezTo>
                  <a:cubicBezTo>
                    <a:pt x="817" y="1283"/>
                    <a:pt x="933" y="817"/>
                    <a:pt x="989" y="411"/>
                  </a:cubicBezTo>
                  <a:cubicBezTo>
                    <a:pt x="989" y="350"/>
                    <a:pt x="989" y="294"/>
                    <a:pt x="933" y="294"/>
                  </a:cubicBezTo>
                  <a:lnTo>
                    <a:pt x="873" y="294"/>
                  </a:lnTo>
                  <a:cubicBezTo>
                    <a:pt x="817" y="294"/>
                    <a:pt x="817" y="294"/>
                    <a:pt x="756" y="350"/>
                  </a:cubicBezTo>
                  <a:cubicBezTo>
                    <a:pt x="700" y="817"/>
                    <a:pt x="583" y="1283"/>
                    <a:pt x="523" y="1749"/>
                  </a:cubicBezTo>
                  <a:lnTo>
                    <a:pt x="523" y="2510"/>
                  </a:lnTo>
                  <a:cubicBezTo>
                    <a:pt x="583" y="2626"/>
                    <a:pt x="583" y="2799"/>
                    <a:pt x="639" y="2915"/>
                  </a:cubicBezTo>
                  <a:cubicBezTo>
                    <a:pt x="523" y="2976"/>
                    <a:pt x="350" y="3093"/>
                    <a:pt x="173" y="3149"/>
                  </a:cubicBezTo>
                  <a:cubicBezTo>
                    <a:pt x="117" y="3209"/>
                    <a:pt x="56" y="3209"/>
                    <a:pt x="0" y="3265"/>
                  </a:cubicBezTo>
                  <a:cubicBezTo>
                    <a:pt x="0" y="3326"/>
                    <a:pt x="56" y="3382"/>
                    <a:pt x="117" y="3442"/>
                  </a:cubicBezTo>
                  <a:lnTo>
                    <a:pt x="817" y="3093"/>
                  </a:lnTo>
                  <a:cubicBezTo>
                    <a:pt x="933" y="3209"/>
                    <a:pt x="1050" y="3265"/>
                    <a:pt x="1166" y="3326"/>
                  </a:cubicBezTo>
                  <a:cubicBezTo>
                    <a:pt x="1400" y="3382"/>
                    <a:pt x="1633" y="3382"/>
                    <a:pt x="1866" y="3442"/>
                  </a:cubicBezTo>
                  <a:cubicBezTo>
                    <a:pt x="2099" y="3442"/>
                    <a:pt x="2388" y="3442"/>
                    <a:pt x="2622" y="3382"/>
                  </a:cubicBezTo>
                  <a:cubicBezTo>
                    <a:pt x="2799" y="3382"/>
                    <a:pt x="3032" y="3382"/>
                    <a:pt x="3205" y="3326"/>
                  </a:cubicBezTo>
                  <a:cubicBezTo>
                    <a:pt x="3265" y="3326"/>
                    <a:pt x="3265" y="3326"/>
                    <a:pt x="3321" y="3265"/>
                  </a:cubicBezTo>
                  <a:lnTo>
                    <a:pt x="3321" y="3209"/>
                  </a:lnTo>
                  <a:cubicBezTo>
                    <a:pt x="3321" y="3149"/>
                    <a:pt x="3265" y="3149"/>
                    <a:pt x="3265" y="3093"/>
                  </a:cubicBezTo>
                  <a:lnTo>
                    <a:pt x="3149" y="3093"/>
                  </a:lnTo>
                  <a:cubicBezTo>
                    <a:pt x="2878" y="3160"/>
                    <a:pt x="2586" y="3189"/>
                    <a:pt x="2298" y="3189"/>
                  </a:cubicBezTo>
                  <a:cubicBezTo>
                    <a:pt x="2090" y="3189"/>
                    <a:pt x="1884" y="3174"/>
                    <a:pt x="1689" y="3149"/>
                  </a:cubicBezTo>
                  <a:cubicBezTo>
                    <a:pt x="1572" y="3149"/>
                    <a:pt x="1400" y="3149"/>
                    <a:pt x="1222" y="3093"/>
                  </a:cubicBezTo>
                  <a:cubicBezTo>
                    <a:pt x="1166" y="3032"/>
                    <a:pt x="1106" y="3032"/>
                    <a:pt x="1050" y="2976"/>
                  </a:cubicBezTo>
                  <a:cubicBezTo>
                    <a:pt x="1283" y="2859"/>
                    <a:pt x="1572" y="2682"/>
                    <a:pt x="1805" y="2510"/>
                  </a:cubicBezTo>
                  <a:cubicBezTo>
                    <a:pt x="2216" y="2276"/>
                    <a:pt x="2566" y="1983"/>
                    <a:pt x="2915" y="1633"/>
                  </a:cubicBezTo>
                  <a:cubicBezTo>
                    <a:pt x="2971" y="1633"/>
                    <a:pt x="2971" y="1693"/>
                    <a:pt x="2971" y="1693"/>
                  </a:cubicBezTo>
                  <a:cubicBezTo>
                    <a:pt x="3032" y="1693"/>
                    <a:pt x="3032" y="1693"/>
                    <a:pt x="3088" y="1749"/>
                  </a:cubicBezTo>
                  <a:lnTo>
                    <a:pt x="3554" y="1749"/>
                  </a:lnTo>
                  <a:cubicBezTo>
                    <a:pt x="3732" y="1749"/>
                    <a:pt x="3904" y="1693"/>
                    <a:pt x="4081" y="1693"/>
                  </a:cubicBezTo>
                  <a:cubicBezTo>
                    <a:pt x="4137" y="1633"/>
                    <a:pt x="4198" y="1577"/>
                    <a:pt x="4137" y="1516"/>
                  </a:cubicBezTo>
                  <a:cubicBezTo>
                    <a:pt x="4137" y="1460"/>
                    <a:pt x="4081" y="1460"/>
                    <a:pt x="4021" y="1460"/>
                  </a:cubicBezTo>
                  <a:cubicBezTo>
                    <a:pt x="3904" y="1460"/>
                    <a:pt x="3788" y="1516"/>
                    <a:pt x="3732" y="1516"/>
                  </a:cubicBezTo>
                  <a:lnTo>
                    <a:pt x="3149" y="1516"/>
                  </a:lnTo>
                  <a:cubicBezTo>
                    <a:pt x="3554" y="1110"/>
                    <a:pt x="3965" y="644"/>
                    <a:pt x="4254" y="178"/>
                  </a:cubicBezTo>
                  <a:cubicBezTo>
                    <a:pt x="4315" y="178"/>
                    <a:pt x="4315" y="117"/>
                    <a:pt x="4315" y="117"/>
                  </a:cubicBezTo>
                  <a:cubicBezTo>
                    <a:pt x="4315" y="61"/>
                    <a:pt x="4315" y="61"/>
                    <a:pt x="4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ge3f4eb68f8_3_4951"/>
            <p:cNvSpPr/>
            <p:nvPr/>
          </p:nvSpPr>
          <p:spPr>
            <a:xfrm rot="690525">
              <a:off x="1254834" y="1935685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ge3f4eb68f8_3_4951"/>
            <p:cNvSpPr/>
            <p:nvPr/>
          </p:nvSpPr>
          <p:spPr>
            <a:xfrm rot="690525">
              <a:off x="1303264" y="1904742"/>
              <a:ext cx="38708" cy="57343"/>
            </a:xfrm>
            <a:custGeom>
              <a:rect b="b" l="l" r="r" t="t"/>
              <a:pathLst>
                <a:path extrusionOk="0" h="4665" w="3149">
                  <a:moveTo>
                    <a:pt x="117" y="0"/>
                  </a:moveTo>
                  <a:cubicBezTo>
                    <a:pt x="56" y="0"/>
                    <a:pt x="56" y="61"/>
                    <a:pt x="1" y="61"/>
                  </a:cubicBezTo>
                  <a:lnTo>
                    <a:pt x="1" y="233"/>
                  </a:lnTo>
                  <a:cubicBezTo>
                    <a:pt x="117" y="294"/>
                    <a:pt x="173" y="411"/>
                    <a:pt x="290" y="467"/>
                  </a:cubicBezTo>
                  <a:cubicBezTo>
                    <a:pt x="584" y="816"/>
                    <a:pt x="817" y="1166"/>
                    <a:pt x="1050" y="1516"/>
                  </a:cubicBezTo>
                  <a:cubicBezTo>
                    <a:pt x="1106" y="1693"/>
                    <a:pt x="1223" y="1810"/>
                    <a:pt x="1283" y="1927"/>
                  </a:cubicBezTo>
                  <a:cubicBezTo>
                    <a:pt x="1339" y="2043"/>
                    <a:pt x="1456" y="2160"/>
                    <a:pt x="1516" y="2276"/>
                  </a:cubicBezTo>
                  <a:cubicBezTo>
                    <a:pt x="1922" y="2799"/>
                    <a:pt x="2333" y="3382"/>
                    <a:pt x="2682" y="3965"/>
                  </a:cubicBezTo>
                  <a:cubicBezTo>
                    <a:pt x="2738" y="4142"/>
                    <a:pt x="2855" y="4375"/>
                    <a:pt x="2916" y="4608"/>
                  </a:cubicBezTo>
                  <a:lnTo>
                    <a:pt x="2916" y="4664"/>
                  </a:lnTo>
                  <a:cubicBezTo>
                    <a:pt x="2972" y="4608"/>
                    <a:pt x="3032" y="4548"/>
                    <a:pt x="3149" y="4548"/>
                  </a:cubicBezTo>
                  <a:cubicBezTo>
                    <a:pt x="3088" y="4375"/>
                    <a:pt x="3032" y="4259"/>
                    <a:pt x="3032" y="4142"/>
                  </a:cubicBezTo>
                  <a:cubicBezTo>
                    <a:pt x="2916" y="3965"/>
                    <a:pt x="2855" y="3792"/>
                    <a:pt x="2738" y="3615"/>
                  </a:cubicBezTo>
                  <a:cubicBezTo>
                    <a:pt x="2505" y="3149"/>
                    <a:pt x="2216" y="2799"/>
                    <a:pt x="1922" y="2393"/>
                  </a:cubicBezTo>
                  <a:cubicBezTo>
                    <a:pt x="1689" y="2099"/>
                    <a:pt x="1456" y="1810"/>
                    <a:pt x="1283" y="1460"/>
                  </a:cubicBezTo>
                  <a:cubicBezTo>
                    <a:pt x="989" y="994"/>
                    <a:pt x="639" y="467"/>
                    <a:pt x="173" y="61"/>
                  </a:cubicBezTo>
                  <a:cubicBezTo>
                    <a:pt x="173" y="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ge3f4eb68f8_3_4951"/>
            <p:cNvSpPr/>
            <p:nvPr/>
          </p:nvSpPr>
          <p:spPr>
            <a:xfrm rot="690525">
              <a:off x="1346648" y="1919187"/>
              <a:ext cx="16521" cy="37970"/>
            </a:xfrm>
            <a:custGeom>
              <a:rect b="b" l="l" r="r" t="t"/>
              <a:pathLst>
                <a:path extrusionOk="0" h="3089" w="1344">
                  <a:moveTo>
                    <a:pt x="178" y="1"/>
                  </a:moveTo>
                  <a:cubicBezTo>
                    <a:pt x="117" y="1"/>
                    <a:pt x="117" y="1"/>
                    <a:pt x="117" y="57"/>
                  </a:cubicBezTo>
                  <a:cubicBezTo>
                    <a:pt x="61" y="57"/>
                    <a:pt x="1" y="173"/>
                    <a:pt x="61" y="173"/>
                  </a:cubicBezTo>
                  <a:cubicBezTo>
                    <a:pt x="234" y="467"/>
                    <a:pt x="467" y="817"/>
                    <a:pt x="584" y="1106"/>
                  </a:cubicBezTo>
                  <a:cubicBezTo>
                    <a:pt x="700" y="1284"/>
                    <a:pt x="761" y="1456"/>
                    <a:pt x="817" y="1633"/>
                  </a:cubicBezTo>
                  <a:cubicBezTo>
                    <a:pt x="933" y="1867"/>
                    <a:pt x="994" y="2100"/>
                    <a:pt x="1050" y="2272"/>
                  </a:cubicBezTo>
                  <a:cubicBezTo>
                    <a:pt x="1050" y="2450"/>
                    <a:pt x="1111" y="2622"/>
                    <a:pt x="1111" y="2739"/>
                  </a:cubicBezTo>
                  <a:lnTo>
                    <a:pt x="1111" y="3089"/>
                  </a:lnTo>
                  <a:cubicBezTo>
                    <a:pt x="1227" y="3033"/>
                    <a:pt x="1283" y="3033"/>
                    <a:pt x="1344" y="2972"/>
                  </a:cubicBezTo>
                  <a:lnTo>
                    <a:pt x="1344" y="2506"/>
                  </a:lnTo>
                  <a:cubicBezTo>
                    <a:pt x="1283" y="2216"/>
                    <a:pt x="1167" y="1923"/>
                    <a:pt x="1111" y="1633"/>
                  </a:cubicBezTo>
                  <a:cubicBezTo>
                    <a:pt x="994" y="1400"/>
                    <a:pt x="877" y="1106"/>
                    <a:pt x="700" y="817"/>
                  </a:cubicBezTo>
                  <a:cubicBezTo>
                    <a:pt x="584" y="584"/>
                    <a:pt x="411" y="290"/>
                    <a:pt x="234" y="57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ge3f4eb68f8_3_4951"/>
            <p:cNvSpPr/>
            <p:nvPr/>
          </p:nvSpPr>
          <p:spPr>
            <a:xfrm rot="690525">
              <a:off x="1207246" y="2007907"/>
              <a:ext cx="12" cy="1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ge3f4eb68f8_3_4951"/>
            <p:cNvSpPr/>
            <p:nvPr/>
          </p:nvSpPr>
          <p:spPr>
            <a:xfrm rot="690525">
              <a:off x="1208597" y="2011871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ge3f4eb68f8_3_4951"/>
            <p:cNvSpPr/>
            <p:nvPr/>
          </p:nvSpPr>
          <p:spPr>
            <a:xfrm rot="690525">
              <a:off x="1177217" y="1989367"/>
              <a:ext cx="73802" cy="52168"/>
            </a:xfrm>
            <a:custGeom>
              <a:rect b="b" l="l" r="r" t="t"/>
              <a:pathLst>
                <a:path extrusionOk="0" h="4244" w="6004">
                  <a:moveTo>
                    <a:pt x="2799" y="0"/>
                  </a:moveTo>
                  <a:lnTo>
                    <a:pt x="2738" y="61"/>
                  </a:lnTo>
                  <a:cubicBezTo>
                    <a:pt x="2682" y="117"/>
                    <a:pt x="2682" y="178"/>
                    <a:pt x="2738" y="233"/>
                  </a:cubicBezTo>
                  <a:cubicBezTo>
                    <a:pt x="3382" y="700"/>
                    <a:pt x="4021" y="1110"/>
                    <a:pt x="4604" y="1693"/>
                  </a:cubicBezTo>
                  <a:cubicBezTo>
                    <a:pt x="4664" y="1810"/>
                    <a:pt x="4781" y="1927"/>
                    <a:pt x="4837" y="2043"/>
                  </a:cubicBezTo>
                  <a:cubicBezTo>
                    <a:pt x="4898" y="2099"/>
                    <a:pt x="4898" y="2160"/>
                    <a:pt x="4898" y="2216"/>
                  </a:cubicBezTo>
                  <a:cubicBezTo>
                    <a:pt x="4898" y="2276"/>
                    <a:pt x="4954" y="2276"/>
                    <a:pt x="4954" y="2276"/>
                  </a:cubicBezTo>
                  <a:lnTo>
                    <a:pt x="4487" y="2276"/>
                  </a:lnTo>
                  <a:cubicBezTo>
                    <a:pt x="3904" y="2276"/>
                    <a:pt x="3321" y="2216"/>
                    <a:pt x="2738" y="2099"/>
                  </a:cubicBezTo>
                  <a:lnTo>
                    <a:pt x="2738" y="2043"/>
                  </a:lnTo>
                  <a:lnTo>
                    <a:pt x="2738" y="1927"/>
                  </a:lnTo>
                  <a:cubicBezTo>
                    <a:pt x="2682" y="1866"/>
                    <a:pt x="2682" y="1810"/>
                    <a:pt x="2622" y="1749"/>
                  </a:cubicBezTo>
                  <a:cubicBezTo>
                    <a:pt x="2566" y="1577"/>
                    <a:pt x="2449" y="1460"/>
                    <a:pt x="2388" y="1344"/>
                  </a:cubicBezTo>
                  <a:cubicBezTo>
                    <a:pt x="2216" y="1227"/>
                    <a:pt x="2099" y="1166"/>
                    <a:pt x="1983" y="1050"/>
                  </a:cubicBezTo>
                  <a:cubicBezTo>
                    <a:pt x="1805" y="933"/>
                    <a:pt x="1689" y="877"/>
                    <a:pt x="1572" y="761"/>
                  </a:cubicBezTo>
                  <a:cubicBezTo>
                    <a:pt x="1516" y="700"/>
                    <a:pt x="1516" y="700"/>
                    <a:pt x="1455" y="700"/>
                  </a:cubicBezTo>
                  <a:cubicBezTo>
                    <a:pt x="1455" y="700"/>
                    <a:pt x="1400" y="700"/>
                    <a:pt x="1400" y="761"/>
                  </a:cubicBezTo>
                  <a:cubicBezTo>
                    <a:pt x="1339" y="816"/>
                    <a:pt x="1339" y="877"/>
                    <a:pt x="1400" y="933"/>
                  </a:cubicBezTo>
                  <a:cubicBezTo>
                    <a:pt x="1516" y="1050"/>
                    <a:pt x="1689" y="1166"/>
                    <a:pt x="1866" y="1283"/>
                  </a:cubicBezTo>
                  <a:cubicBezTo>
                    <a:pt x="2039" y="1400"/>
                    <a:pt x="2155" y="1516"/>
                    <a:pt x="2332" y="1633"/>
                  </a:cubicBezTo>
                  <a:cubicBezTo>
                    <a:pt x="2388" y="1693"/>
                    <a:pt x="2388" y="1749"/>
                    <a:pt x="2449" y="1810"/>
                  </a:cubicBezTo>
                  <a:cubicBezTo>
                    <a:pt x="2449" y="1866"/>
                    <a:pt x="2449" y="1927"/>
                    <a:pt x="2505" y="1927"/>
                  </a:cubicBezTo>
                  <a:lnTo>
                    <a:pt x="2505" y="2043"/>
                  </a:lnTo>
                  <a:lnTo>
                    <a:pt x="2505" y="2099"/>
                  </a:lnTo>
                  <a:cubicBezTo>
                    <a:pt x="1866" y="1983"/>
                    <a:pt x="1222" y="1810"/>
                    <a:pt x="583" y="1633"/>
                  </a:cubicBezTo>
                  <a:cubicBezTo>
                    <a:pt x="467" y="1577"/>
                    <a:pt x="289" y="1516"/>
                    <a:pt x="173" y="1460"/>
                  </a:cubicBezTo>
                  <a:lnTo>
                    <a:pt x="56" y="1460"/>
                  </a:lnTo>
                  <a:cubicBezTo>
                    <a:pt x="56" y="1516"/>
                    <a:pt x="0" y="1516"/>
                    <a:pt x="0" y="1516"/>
                  </a:cubicBezTo>
                  <a:cubicBezTo>
                    <a:pt x="0" y="1577"/>
                    <a:pt x="0" y="1693"/>
                    <a:pt x="56" y="1693"/>
                  </a:cubicBezTo>
                  <a:cubicBezTo>
                    <a:pt x="700" y="1927"/>
                    <a:pt x="1339" y="2099"/>
                    <a:pt x="1922" y="2216"/>
                  </a:cubicBezTo>
                  <a:cubicBezTo>
                    <a:pt x="2099" y="2216"/>
                    <a:pt x="2272" y="2276"/>
                    <a:pt x="2449" y="2276"/>
                  </a:cubicBezTo>
                  <a:lnTo>
                    <a:pt x="2449" y="2332"/>
                  </a:lnTo>
                  <a:cubicBezTo>
                    <a:pt x="2388" y="2393"/>
                    <a:pt x="2388" y="2449"/>
                    <a:pt x="2332" y="2449"/>
                  </a:cubicBezTo>
                  <a:cubicBezTo>
                    <a:pt x="2216" y="2566"/>
                    <a:pt x="2155" y="2626"/>
                    <a:pt x="2039" y="2682"/>
                  </a:cubicBezTo>
                  <a:lnTo>
                    <a:pt x="2039" y="2626"/>
                  </a:lnTo>
                  <a:cubicBezTo>
                    <a:pt x="1805" y="2743"/>
                    <a:pt x="1633" y="2859"/>
                    <a:pt x="1400" y="2976"/>
                  </a:cubicBezTo>
                  <a:cubicBezTo>
                    <a:pt x="1339" y="2976"/>
                    <a:pt x="1339" y="3032"/>
                    <a:pt x="1339" y="3032"/>
                  </a:cubicBezTo>
                  <a:lnTo>
                    <a:pt x="1339" y="3149"/>
                  </a:lnTo>
                  <a:lnTo>
                    <a:pt x="1455" y="3149"/>
                  </a:lnTo>
                  <a:cubicBezTo>
                    <a:pt x="1455" y="3169"/>
                    <a:pt x="1462" y="3176"/>
                    <a:pt x="1471" y="3176"/>
                  </a:cubicBezTo>
                  <a:cubicBezTo>
                    <a:pt x="1489" y="3176"/>
                    <a:pt x="1516" y="3149"/>
                    <a:pt x="1516" y="3149"/>
                  </a:cubicBezTo>
                  <a:lnTo>
                    <a:pt x="1572" y="3149"/>
                  </a:lnTo>
                  <a:cubicBezTo>
                    <a:pt x="1805" y="3032"/>
                    <a:pt x="2099" y="2915"/>
                    <a:pt x="2332" y="2743"/>
                  </a:cubicBezTo>
                  <a:cubicBezTo>
                    <a:pt x="2449" y="2682"/>
                    <a:pt x="2566" y="2566"/>
                    <a:pt x="2622" y="2510"/>
                  </a:cubicBezTo>
                  <a:cubicBezTo>
                    <a:pt x="2622" y="2449"/>
                    <a:pt x="2682" y="2393"/>
                    <a:pt x="2682" y="2332"/>
                  </a:cubicBezTo>
                  <a:lnTo>
                    <a:pt x="4081" y="2510"/>
                  </a:lnTo>
                  <a:lnTo>
                    <a:pt x="4898" y="2510"/>
                  </a:lnTo>
                  <a:cubicBezTo>
                    <a:pt x="4837" y="2566"/>
                    <a:pt x="4837" y="2566"/>
                    <a:pt x="4837" y="2626"/>
                  </a:cubicBezTo>
                  <a:cubicBezTo>
                    <a:pt x="4720" y="2799"/>
                    <a:pt x="4604" y="2915"/>
                    <a:pt x="4431" y="3032"/>
                  </a:cubicBezTo>
                  <a:lnTo>
                    <a:pt x="4487" y="3032"/>
                  </a:lnTo>
                  <a:cubicBezTo>
                    <a:pt x="4198" y="3209"/>
                    <a:pt x="3965" y="3442"/>
                    <a:pt x="3671" y="3615"/>
                  </a:cubicBezTo>
                  <a:cubicBezTo>
                    <a:pt x="3438" y="3732"/>
                    <a:pt x="3205" y="3848"/>
                    <a:pt x="2971" y="4025"/>
                  </a:cubicBezTo>
                  <a:cubicBezTo>
                    <a:pt x="2915" y="4081"/>
                    <a:pt x="2915" y="4142"/>
                    <a:pt x="2915" y="4198"/>
                  </a:cubicBezTo>
                  <a:cubicBezTo>
                    <a:pt x="2943" y="4228"/>
                    <a:pt x="2972" y="4243"/>
                    <a:pt x="3002" y="4243"/>
                  </a:cubicBezTo>
                  <a:cubicBezTo>
                    <a:pt x="3031" y="4243"/>
                    <a:pt x="3060" y="4228"/>
                    <a:pt x="3088" y="4198"/>
                  </a:cubicBezTo>
                  <a:cubicBezTo>
                    <a:pt x="3265" y="4081"/>
                    <a:pt x="3498" y="3965"/>
                    <a:pt x="3671" y="3848"/>
                  </a:cubicBezTo>
                  <a:cubicBezTo>
                    <a:pt x="3904" y="3732"/>
                    <a:pt x="4198" y="3559"/>
                    <a:pt x="4431" y="3326"/>
                  </a:cubicBezTo>
                  <a:cubicBezTo>
                    <a:pt x="4604" y="3209"/>
                    <a:pt x="4837" y="3032"/>
                    <a:pt x="4954" y="2799"/>
                  </a:cubicBezTo>
                  <a:cubicBezTo>
                    <a:pt x="5014" y="2743"/>
                    <a:pt x="5070" y="2626"/>
                    <a:pt x="5131" y="2510"/>
                  </a:cubicBezTo>
                  <a:lnTo>
                    <a:pt x="5886" y="2510"/>
                  </a:lnTo>
                  <a:lnTo>
                    <a:pt x="5886" y="2449"/>
                  </a:lnTo>
                  <a:cubicBezTo>
                    <a:pt x="5947" y="2393"/>
                    <a:pt x="5947" y="2332"/>
                    <a:pt x="6003" y="2276"/>
                  </a:cubicBezTo>
                  <a:lnTo>
                    <a:pt x="5187" y="2276"/>
                  </a:lnTo>
                  <a:cubicBezTo>
                    <a:pt x="5131" y="2160"/>
                    <a:pt x="5131" y="2099"/>
                    <a:pt x="5070" y="1983"/>
                  </a:cubicBezTo>
                  <a:cubicBezTo>
                    <a:pt x="5014" y="1866"/>
                    <a:pt x="4954" y="1810"/>
                    <a:pt x="4898" y="1693"/>
                  </a:cubicBezTo>
                  <a:cubicBezTo>
                    <a:pt x="4837" y="1577"/>
                    <a:pt x="4720" y="1516"/>
                    <a:pt x="4604" y="1400"/>
                  </a:cubicBezTo>
                  <a:cubicBezTo>
                    <a:pt x="4548" y="1283"/>
                    <a:pt x="4431" y="1166"/>
                    <a:pt x="4315" y="1050"/>
                  </a:cubicBezTo>
                  <a:cubicBezTo>
                    <a:pt x="4021" y="877"/>
                    <a:pt x="3788" y="700"/>
                    <a:pt x="3554" y="467"/>
                  </a:cubicBezTo>
                  <a:cubicBezTo>
                    <a:pt x="3321" y="350"/>
                    <a:pt x="3088" y="178"/>
                    <a:pt x="2915" y="61"/>
                  </a:cubicBezTo>
                  <a:cubicBezTo>
                    <a:pt x="2855" y="61"/>
                    <a:pt x="2855" y="0"/>
                    <a:pt x="2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ge3f4eb68f8_3_4951"/>
            <p:cNvSpPr/>
            <p:nvPr/>
          </p:nvSpPr>
          <p:spPr>
            <a:xfrm rot="690525">
              <a:off x="1437251" y="1905564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ge3f4eb68f8_3_4951"/>
            <p:cNvSpPr/>
            <p:nvPr/>
          </p:nvSpPr>
          <p:spPr>
            <a:xfrm rot="690525">
              <a:off x="1373251" y="1815364"/>
              <a:ext cx="118976" cy="138360"/>
            </a:xfrm>
            <a:custGeom>
              <a:rect b="b" l="l" r="r" t="t"/>
              <a:pathLst>
                <a:path extrusionOk="0" h="11256" w="9679">
                  <a:moveTo>
                    <a:pt x="4259" y="1"/>
                  </a:moveTo>
                  <a:cubicBezTo>
                    <a:pt x="4198" y="1"/>
                    <a:pt x="4142" y="61"/>
                    <a:pt x="4198" y="117"/>
                  </a:cubicBezTo>
                  <a:cubicBezTo>
                    <a:pt x="4376" y="1227"/>
                    <a:pt x="4492" y="2333"/>
                    <a:pt x="4665" y="3499"/>
                  </a:cubicBezTo>
                  <a:cubicBezTo>
                    <a:pt x="4609" y="3443"/>
                    <a:pt x="4609" y="3443"/>
                    <a:pt x="4548" y="3443"/>
                  </a:cubicBezTo>
                  <a:cubicBezTo>
                    <a:pt x="4432" y="3326"/>
                    <a:pt x="4259" y="3210"/>
                    <a:pt x="4142" y="3093"/>
                  </a:cubicBezTo>
                  <a:cubicBezTo>
                    <a:pt x="3965" y="2860"/>
                    <a:pt x="3848" y="2683"/>
                    <a:pt x="3676" y="2510"/>
                  </a:cubicBezTo>
                  <a:cubicBezTo>
                    <a:pt x="3615" y="2333"/>
                    <a:pt x="3499" y="2160"/>
                    <a:pt x="3382" y="2044"/>
                  </a:cubicBezTo>
                  <a:lnTo>
                    <a:pt x="3443" y="2044"/>
                  </a:lnTo>
                  <a:cubicBezTo>
                    <a:pt x="3382" y="2044"/>
                    <a:pt x="3382" y="2044"/>
                    <a:pt x="3382" y="1983"/>
                  </a:cubicBezTo>
                  <a:lnTo>
                    <a:pt x="3326" y="1927"/>
                  </a:lnTo>
                  <a:lnTo>
                    <a:pt x="3265" y="1927"/>
                  </a:lnTo>
                  <a:cubicBezTo>
                    <a:pt x="3210" y="1983"/>
                    <a:pt x="3149" y="2044"/>
                    <a:pt x="3210" y="2100"/>
                  </a:cubicBezTo>
                  <a:lnTo>
                    <a:pt x="3382" y="2449"/>
                  </a:lnTo>
                  <a:cubicBezTo>
                    <a:pt x="3559" y="2683"/>
                    <a:pt x="3676" y="2860"/>
                    <a:pt x="3848" y="3032"/>
                  </a:cubicBezTo>
                  <a:cubicBezTo>
                    <a:pt x="3965" y="3210"/>
                    <a:pt x="4082" y="3382"/>
                    <a:pt x="4259" y="3499"/>
                  </a:cubicBezTo>
                  <a:cubicBezTo>
                    <a:pt x="4315" y="3560"/>
                    <a:pt x="4432" y="3615"/>
                    <a:pt x="4492" y="3676"/>
                  </a:cubicBezTo>
                  <a:cubicBezTo>
                    <a:pt x="4548" y="3676"/>
                    <a:pt x="4609" y="3732"/>
                    <a:pt x="4665" y="3732"/>
                  </a:cubicBezTo>
                  <a:cubicBezTo>
                    <a:pt x="4842" y="4959"/>
                    <a:pt x="4959" y="6181"/>
                    <a:pt x="5131" y="7347"/>
                  </a:cubicBezTo>
                  <a:cubicBezTo>
                    <a:pt x="5075" y="7347"/>
                    <a:pt x="5075" y="7347"/>
                    <a:pt x="5015" y="7291"/>
                  </a:cubicBezTo>
                  <a:cubicBezTo>
                    <a:pt x="4842" y="7174"/>
                    <a:pt x="4665" y="7058"/>
                    <a:pt x="4492" y="6880"/>
                  </a:cubicBezTo>
                  <a:cubicBezTo>
                    <a:pt x="4432" y="6824"/>
                    <a:pt x="4376" y="6708"/>
                    <a:pt x="4315" y="6647"/>
                  </a:cubicBezTo>
                  <a:cubicBezTo>
                    <a:pt x="4259" y="6647"/>
                    <a:pt x="4198" y="6591"/>
                    <a:pt x="4198" y="6591"/>
                  </a:cubicBezTo>
                  <a:cubicBezTo>
                    <a:pt x="4082" y="6531"/>
                    <a:pt x="4026" y="6475"/>
                    <a:pt x="3909" y="6358"/>
                  </a:cubicBezTo>
                  <a:cubicBezTo>
                    <a:pt x="3326" y="5892"/>
                    <a:pt x="2799" y="5425"/>
                    <a:pt x="2277" y="4898"/>
                  </a:cubicBezTo>
                  <a:cubicBezTo>
                    <a:pt x="2099" y="4726"/>
                    <a:pt x="1983" y="4492"/>
                    <a:pt x="1810" y="4315"/>
                  </a:cubicBezTo>
                  <a:cubicBezTo>
                    <a:pt x="1810" y="4287"/>
                    <a:pt x="1781" y="4273"/>
                    <a:pt x="1744" y="4273"/>
                  </a:cubicBezTo>
                  <a:cubicBezTo>
                    <a:pt x="1708" y="4273"/>
                    <a:pt x="1663" y="4287"/>
                    <a:pt x="1633" y="4315"/>
                  </a:cubicBezTo>
                  <a:cubicBezTo>
                    <a:pt x="1633" y="4315"/>
                    <a:pt x="1577" y="4432"/>
                    <a:pt x="1633" y="4432"/>
                  </a:cubicBezTo>
                  <a:cubicBezTo>
                    <a:pt x="1927" y="4898"/>
                    <a:pt x="2277" y="5248"/>
                    <a:pt x="2682" y="5598"/>
                  </a:cubicBezTo>
                  <a:cubicBezTo>
                    <a:pt x="3093" y="6008"/>
                    <a:pt x="3499" y="6358"/>
                    <a:pt x="3965" y="6708"/>
                  </a:cubicBezTo>
                  <a:lnTo>
                    <a:pt x="4142" y="6880"/>
                  </a:lnTo>
                  <a:cubicBezTo>
                    <a:pt x="4198" y="6941"/>
                    <a:pt x="4259" y="6941"/>
                    <a:pt x="4315" y="6997"/>
                  </a:cubicBezTo>
                  <a:cubicBezTo>
                    <a:pt x="4432" y="7114"/>
                    <a:pt x="4609" y="7230"/>
                    <a:pt x="4725" y="7347"/>
                  </a:cubicBezTo>
                  <a:lnTo>
                    <a:pt x="4898" y="7524"/>
                  </a:lnTo>
                  <a:cubicBezTo>
                    <a:pt x="4959" y="7524"/>
                    <a:pt x="5015" y="7580"/>
                    <a:pt x="5075" y="7580"/>
                  </a:cubicBezTo>
                  <a:cubicBezTo>
                    <a:pt x="5131" y="7641"/>
                    <a:pt x="5131" y="7641"/>
                    <a:pt x="5192" y="7641"/>
                  </a:cubicBezTo>
                  <a:cubicBezTo>
                    <a:pt x="5308" y="8573"/>
                    <a:pt x="5425" y="9562"/>
                    <a:pt x="5542" y="10495"/>
                  </a:cubicBezTo>
                  <a:cubicBezTo>
                    <a:pt x="5542" y="10556"/>
                    <a:pt x="5481" y="10556"/>
                    <a:pt x="5425" y="10556"/>
                  </a:cubicBezTo>
                  <a:lnTo>
                    <a:pt x="5131" y="10556"/>
                  </a:lnTo>
                  <a:cubicBezTo>
                    <a:pt x="5075" y="10495"/>
                    <a:pt x="5015" y="10495"/>
                    <a:pt x="4959" y="10495"/>
                  </a:cubicBezTo>
                  <a:cubicBezTo>
                    <a:pt x="4842" y="10439"/>
                    <a:pt x="4725" y="10439"/>
                    <a:pt x="4609" y="10378"/>
                  </a:cubicBezTo>
                  <a:cubicBezTo>
                    <a:pt x="3793" y="10089"/>
                    <a:pt x="2976" y="9679"/>
                    <a:pt x="2216" y="9156"/>
                  </a:cubicBezTo>
                  <a:lnTo>
                    <a:pt x="2216" y="9212"/>
                  </a:lnTo>
                  <a:cubicBezTo>
                    <a:pt x="1516" y="8690"/>
                    <a:pt x="877" y="8163"/>
                    <a:pt x="234" y="7641"/>
                  </a:cubicBezTo>
                  <a:cubicBezTo>
                    <a:pt x="206" y="7610"/>
                    <a:pt x="177" y="7595"/>
                    <a:pt x="148" y="7595"/>
                  </a:cubicBezTo>
                  <a:cubicBezTo>
                    <a:pt x="118" y="7595"/>
                    <a:pt x="89" y="7610"/>
                    <a:pt x="61" y="7641"/>
                  </a:cubicBezTo>
                  <a:cubicBezTo>
                    <a:pt x="1" y="7697"/>
                    <a:pt x="1" y="7757"/>
                    <a:pt x="61" y="7813"/>
                  </a:cubicBezTo>
                  <a:cubicBezTo>
                    <a:pt x="877" y="8513"/>
                    <a:pt x="1750" y="9156"/>
                    <a:pt x="2682" y="9739"/>
                  </a:cubicBezTo>
                  <a:cubicBezTo>
                    <a:pt x="3149" y="10029"/>
                    <a:pt x="3676" y="10262"/>
                    <a:pt x="4198" y="10495"/>
                  </a:cubicBezTo>
                  <a:cubicBezTo>
                    <a:pt x="4432" y="10556"/>
                    <a:pt x="4665" y="10672"/>
                    <a:pt x="4898" y="10728"/>
                  </a:cubicBezTo>
                  <a:cubicBezTo>
                    <a:pt x="5015" y="10728"/>
                    <a:pt x="5131" y="10789"/>
                    <a:pt x="5248" y="10789"/>
                  </a:cubicBezTo>
                  <a:lnTo>
                    <a:pt x="5542" y="10789"/>
                  </a:lnTo>
                  <a:cubicBezTo>
                    <a:pt x="5542" y="10728"/>
                    <a:pt x="5598" y="10728"/>
                    <a:pt x="5598" y="10728"/>
                  </a:cubicBezTo>
                  <a:cubicBezTo>
                    <a:pt x="5598" y="10906"/>
                    <a:pt x="5658" y="11078"/>
                    <a:pt x="5658" y="11255"/>
                  </a:cubicBezTo>
                  <a:cubicBezTo>
                    <a:pt x="5775" y="11255"/>
                    <a:pt x="5831" y="11255"/>
                    <a:pt x="5891" y="11195"/>
                  </a:cubicBezTo>
                  <a:cubicBezTo>
                    <a:pt x="5891" y="11022"/>
                    <a:pt x="5831" y="10845"/>
                    <a:pt x="5831" y="10672"/>
                  </a:cubicBezTo>
                  <a:cubicBezTo>
                    <a:pt x="5891" y="10672"/>
                    <a:pt x="5947" y="10612"/>
                    <a:pt x="6008" y="10556"/>
                  </a:cubicBezTo>
                  <a:cubicBezTo>
                    <a:pt x="6064" y="10556"/>
                    <a:pt x="6125" y="10495"/>
                    <a:pt x="6241" y="10439"/>
                  </a:cubicBezTo>
                  <a:cubicBezTo>
                    <a:pt x="6297" y="10323"/>
                    <a:pt x="6358" y="10262"/>
                    <a:pt x="6414" y="10206"/>
                  </a:cubicBezTo>
                  <a:cubicBezTo>
                    <a:pt x="6591" y="10029"/>
                    <a:pt x="6764" y="9795"/>
                    <a:pt x="6880" y="9623"/>
                  </a:cubicBezTo>
                  <a:cubicBezTo>
                    <a:pt x="7113" y="9390"/>
                    <a:pt x="7291" y="9212"/>
                    <a:pt x="7463" y="8979"/>
                  </a:cubicBezTo>
                  <a:cubicBezTo>
                    <a:pt x="7874" y="8513"/>
                    <a:pt x="8279" y="8046"/>
                    <a:pt x="8629" y="7580"/>
                  </a:cubicBezTo>
                  <a:cubicBezTo>
                    <a:pt x="9040" y="7114"/>
                    <a:pt x="9329" y="6591"/>
                    <a:pt x="9623" y="6064"/>
                  </a:cubicBezTo>
                  <a:cubicBezTo>
                    <a:pt x="9679" y="6008"/>
                    <a:pt x="9623" y="5948"/>
                    <a:pt x="9562" y="5948"/>
                  </a:cubicBezTo>
                  <a:cubicBezTo>
                    <a:pt x="9562" y="5948"/>
                    <a:pt x="9562" y="5892"/>
                    <a:pt x="9506" y="5892"/>
                  </a:cubicBezTo>
                  <a:cubicBezTo>
                    <a:pt x="9506" y="5892"/>
                    <a:pt x="9445" y="5948"/>
                    <a:pt x="9445" y="6008"/>
                  </a:cubicBezTo>
                  <a:cubicBezTo>
                    <a:pt x="9329" y="6181"/>
                    <a:pt x="9156" y="6414"/>
                    <a:pt x="9040" y="6591"/>
                  </a:cubicBezTo>
                  <a:cubicBezTo>
                    <a:pt x="8573" y="7291"/>
                    <a:pt x="8046" y="7930"/>
                    <a:pt x="7524" y="8573"/>
                  </a:cubicBezTo>
                  <a:cubicBezTo>
                    <a:pt x="7230" y="8863"/>
                    <a:pt x="6997" y="9156"/>
                    <a:pt x="6708" y="9506"/>
                  </a:cubicBezTo>
                  <a:cubicBezTo>
                    <a:pt x="6530" y="9739"/>
                    <a:pt x="6297" y="10029"/>
                    <a:pt x="6064" y="10262"/>
                  </a:cubicBezTo>
                  <a:cubicBezTo>
                    <a:pt x="6008" y="10262"/>
                    <a:pt x="6008" y="10323"/>
                    <a:pt x="5947" y="10323"/>
                  </a:cubicBezTo>
                  <a:cubicBezTo>
                    <a:pt x="5891" y="10378"/>
                    <a:pt x="5831" y="10378"/>
                    <a:pt x="5775" y="10439"/>
                  </a:cubicBezTo>
                  <a:cubicBezTo>
                    <a:pt x="5658" y="9506"/>
                    <a:pt x="5542" y="8573"/>
                    <a:pt x="5364" y="7580"/>
                  </a:cubicBezTo>
                  <a:lnTo>
                    <a:pt x="5425" y="7580"/>
                  </a:lnTo>
                  <a:cubicBezTo>
                    <a:pt x="5542" y="7524"/>
                    <a:pt x="5658" y="7463"/>
                    <a:pt x="5714" y="7347"/>
                  </a:cubicBezTo>
                  <a:lnTo>
                    <a:pt x="6064" y="6997"/>
                  </a:lnTo>
                  <a:cubicBezTo>
                    <a:pt x="6241" y="6708"/>
                    <a:pt x="6474" y="6358"/>
                    <a:pt x="6647" y="6008"/>
                  </a:cubicBezTo>
                  <a:cubicBezTo>
                    <a:pt x="6764" y="5775"/>
                    <a:pt x="6880" y="5542"/>
                    <a:pt x="7057" y="5309"/>
                  </a:cubicBezTo>
                  <a:cubicBezTo>
                    <a:pt x="7174" y="5075"/>
                    <a:pt x="7291" y="4782"/>
                    <a:pt x="7407" y="4548"/>
                  </a:cubicBezTo>
                  <a:cubicBezTo>
                    <a:pt x="7580" y="4315"/>
                    <a:pt x="7640" y="4026"/>
                    <a:pt x="7757" y="3732"/>
                  </a:cubicBezTo>
                  <a:lnTo>
                    <a:pt x="7757" y="3676"/>
                  </a:lnTo>
                  <a:cubicBezTo>
                    <a:pt x="7696" y="3615"/>
                    <a:pt x="7696" y="3615"/>
                    <a:pt x="7640" y="3615"/>
                  </a:cubicBezTo>
                  <a:lnTo>
                    <a:pt x="7580" y="3615"/>
                  </a:lnTo>
                  <a:cubicBezTo>
                    <a:pt x="7524" y="3676"/>
                    <a:pt x="7524" y="3676"/>
                    <a:pt x="7524" y="3732"/>
                  </a:cubicBezTo>
                  <a:lnTo>
                    <a:pt x="7524" y="3793"/>
                  </a:lnTo>
                  <a:cubicBezTo>
                    <a:pt x="7463" y="3965"/>
                    <a:pt x="7407" y="4082"/>
                    <a:pt x="7347" y="4259"/>
                  </a:cubicBezTo>
                  <a:cubicBezTo>
                    <a:pt x="7230" y="4432"/>
                    <a:pt x="7174" y="4609"/>
                    <a:pt x="7057" y="4782"/>
                  </a:cubicBezTo>
                  <a:cubicBezTo>
                    <a:pt x="6941" y="5015"/>
                    <a:pt x="6824" y="5192"/>
                    <a:pt x="6647" y="5425"/>
                  </a:cubicBezTo>
                  <a:cubicBezTo>
                    <a:pt x="6474" y="5892"/>
                    <a:pt x="6241" y="6297"/>
                    <a:pt x="5947" y="6708"/>
                  </a:cubicBezTo>
                  <a:lnTo>
                    <a:pt x="6008" y="6708"/>
                  </a:lnTo>
                  <a:cubicBezTo>
                    <a:pt x="5831" y="6880"/>
                    <a:pt x="5714" y="7058"/>
                    <a:pt x="5542" y="7230"/>
                  </a:cubicBezTo>
                  <a:cubicBezTo>
                    <a:pt x="5481" y="7291"/>
                    <a:pt x="5425" y="7347"/>
                    <a:pt x="5364" y="7347"/>
                  </a:cubicBezTo>
                  <a:cubicBezTo>
                    <a:pt x="5192" y="6125"/>
                    <a:pt x="5075" y="4898"/>
                    <a:pt x="4898" y="3676"/>
                  </a:cubicBezTo>
                  <a:cubicBezTo>
                    <a:pt x="4959" y="3676"/>
                    <a:pt x="5015" y="3615"/>
                    <a:pt x="5075" y="3615"/>
                  </a:cubicBezTo>
                  <a:lnTo>
                    <a:pt x="5425" y="3093"/>
                  </a:lnTo>
                  <a:cubicBezTo>
                    <a:pt x="5589" y="2703"/>
                    <a:pt x="5652" y="2316"/>
                    <a:pt x="5806" y="1926"/>
                  </a:cubicBezTo>
                  <a:lnTo>
                    <a:pt x="5806" y="1926"/>
                  </a:lnTo>
                  <a:cubicBezTo>
                    <a:pt x="5799" y="1927"/>
                    <a:pt x="5788" y="1927"/>
                    <a:pt x="5775" y="1927"/>
                  </a:cubicBezTo>
                  <a:cubicBezTo>
                    <a:pt x="5791" y="1927"/>
                    <a:pt x="5803" y="1922"/>
                    <a:pt x="5811" y="1914"/>
                  </a:cubicBezTo>
                  <a:lnTo>
                    <a:pt x="5811" y="1914"/>
                  </a:lnTo>
                  <a:cubicBezTo>
                    <a:pt x="5809" y="1918"/>
                    <a:pt x="5808" y="1922"/>
                    <a:pt x="5806" y="1926"/>
                  </a:cubicBezTo>
                  <a:lnTo>
                    <a:pt x="5806" y="1926"/>
                  </a:lnTo>
                  <a:cubicBezTo>
                    <a:pt x="5831" y="1924"/>
                    <a:pt x="5831" y="1912"/>
                    <a:pt x="5831" y="1866"/>
                  </a:cubicBezTo>
                  <a:lnTo>
                    <a:pt x="5831" y="1866"/>
                  </a:lnTo>
                  <a:cubicBezTo>
                    <a:pt x="5831" y="1867"/>
                    <a:pt x="5831" y="1897"/>
                    <a:pt x="5811" y="1914"/>
                  </a:cubicBezTo>
                  <a:lnTo>
                    <a:pt x="5811" y="1914"/>
                  </a:lnTo>
                  <a:cubicBezTo>
                    <a:pt x="5817" y="1898"/>
                    <a:pt x="5824" y="1882"/>
                    <a:pt x="5831" y="1866"/>
                  </a:cubicBezTo>
                  <a:lnTo>
                    <a:pt x="5831" y="1750"/>
                  </a:lnTo>
                  <a:cubicBezTo>
                    <a:pt x="5831" y="1750"/>
                    <a:pt x="5775" y="1750"/>
                    <a:pt x="5775" y="1694"/>
                  </a:cubicBezTo>
                  <a:lnTo>
                    <a:pt x="5658" y="1694"/>
                  </a:lnTo>
                  <a:lnTo>
                    <a:pt x="5598" y="1750"/>
                  </a:lnTo>
                  <a:cubicBezTo>
                    <a:pt x="5542" y="1927"/>
                    <a:pt x="5481" y="2160"/>
                    <a:pt x="5425" y="2333"/>
                  </a:cubicBezTo>
                  <a:cubicBezTo>
                    <a:pt x="5308" y="2627"/>
                    <a:pt x="5192" y="2977"/>
                    <a:pt x="5015" y="3266"/>
                  </a:cubicBezTo>
                  <a:cubicBezTo>
                    <a:pt x="5015" y="3326"/>
                    <a:pt x="4959" y="3382"/>
                    <a:pt x="4898" y="3443"/>
                  </a:cubicBezTo>
                  <a:cubicBezTo>
                    <a:pt x="4725" y="2333"/>
                    <a:pt x="4609" y="1227"/>
                    <a:pt x="4432" y="117"/>
                  </a:cubicBezTo>
                  <a:lnTo>
                    <a:pt x="43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ge3f4eb68f8_3_4951"/>
            <p:cNvSpPr/>
            <p:nvPr/>
          </p:nvSpPr>
          <p:spPr>
            <a:xfrm rot="690525">
              <a:off x="1621124" y="1925452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ge3f4eb68f8_3_4951"/>
            <p:cNvSpPr/>
            <p:nvPr/>
          </p:nvSpPr>
          <p:spPr>
            <a:xfrm rot="690525">
              <a:off x="1593744" y="1963066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ge3f4eb68f8_3_4951"/>
            <p:cNvSpPr/>
            <p:nvPr/>
          </p:nvSpPr>
          <p:spPr>
            <a:xfrm rot="690525">
              <a:off x="1586871" y="1960901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ge3f4eb68f8_3_4951"/>
            <p:cNvSpPr/>
            <p:nvPr/>
          </p:nvSpPr>
          <p:spPr>
            <a:xfrm rot="690525">
              <a:off x="1539808" y="1891334"/>
              <a:ext cx="104643" cy="101779"/>
            </a:xfrm>
            <a:custGeom>
              <a:rect b="b" l="l" r="r" t="t"/>
              <a:pathLst>
                <a:path extrusionOk="0" h="8280" w="8513">
                  <a:moveTo>
                    <a:pt x="8162" y="1"/>
                  </a:moveTo>
                  <a:cubicBezTo>
                    <a:pt x="8106" y="1"/>
                    <a:pt x="8046" y="1"/>
                    <a:pt x="8046" y="62"/>
                  </a:cubicBezTo>
                  <a:lnTo>
                    <a:pt x="7523" y="1111"/>
                  </a:lnTo>
                  <a:cubicBezTo>
                    <a:pt x="7290" y="1461"/>
                    <a:pt x="7113" y="1811"/>
                    <a:pt x="6880" y="2160"/>
                  </a:cubicBezTo>
                  <a:lnTo>
                    <a:pt x="6880" y="2100"/>
                  </a:lnTo>
                  <a:cubicBezTo>
                    <a:pt x="6707" y="2394"/>
                    <a:pt x="6530" y="2627"/>
                    <a:pt x="6357" y="2860"/>
                  </a:cubicBezTo>
                  <a:lnTo>
                    <a:pt x="6357" y="2799"/>
                  </a:lnTo>
                  <a:cubicBezTo>
                    <a:pt x="6297" y="2683"/>
                    <a:pt x="6297" y="2510"/>
                    <a:pt x="6297" y="2333"/>
                  </a:cubicBezTo>
                  <a:cubicBezTo>
                    <a:pt x="6297" y="2100"/>
                    <a:pt x="6357" y="1927"/>
                    <a:pt x="6357" y="1750"/>
                  </a:cubicBezTo>
                  <a:cubicBezTo>
                    <a:pt x="6357" y="1633"/>
                    <a:pt x="6413" y="1461"/>
                    <a:pt x="6357" y="1344"/>
                  </a:cubicBezTo>
                  <a:cubicBezTo>
                    <a:pt x="6357" y="1284"/>
                    <a:pt x="6297" y="1228"/>
                    <a:pt x="6241" y="1228"/>
                  </a:cubicBezTo>
                  <a:cubicBezTo>
                    <a:pt x="6180" y="1228"/>
                    <a:pt x="6124" y="1284"/>
                    <a:pt x="6124" y="1344"/>
                  </a:cubicBezTo>
                  <a:lnTo>
                    <a:pt x="6124" y="1461"/>
                  </a:lnTo>
                  <a:cubicBezTo>
                    <a:pt x="6124" y="1867"/>
                    <a:pt x="6064" y="2216"/>
                    <a:pt x="6064" y="2566"/>
                  </a:cubicBezTo>
                  <a:cubicBezTo>
                    <a:pt x="6064" y="2743"/>
                    <a:pt x="6064" y="2916"/>
                    <a:pt x="6180" y="3033"/>
                  </a:cubicBezTo>
                  <a:lnTo>
                    <a:pt x="6180" y="3093"/>
                  </a:lnTo>
                  <a:cubicBezTo>
                    <a:pt x="5481" y="3965"/>
                    <a:pt x="4664" y="4782"/>
                    <a:pt x="3792" y="5481"/>
                  </a:cubicBezTo>
                  <a:lnTo>
                    <a:pt x="3731" y="5425"/>
                  </a:lnTo>
                  <a:cubicBezTo>
                    <a:pt x="3675" y="5365"/>
                    <a:pt x="3675" y="5248"/>
                    <a:pt x="3675" y="5192"/>
                  </a:cubicBezTo>
                  <a:cubicBezTo>
                    <a:pt x="3615" y="4959"/>
                    <a:pt x="3615" y="4726"/>
                    <a:pt x="3615" y="4492"/>
                  </a:cubicBezTo>
                  <a:cubicBezTo>
                    <a:pt x="3615" y="4082"/>
                    <a:pt x="3731" y="3676"/>
                    <a:pt x="3792" y="3266"/>
                  </a:cubicBezTo>
                  <a:cubicBezTo>
                    <a:pt x="3848" y="2977"/>
                    <a:pt x="3965" y="2627"/>
                    <a:pt x="4025" y="2277"/>
                  </a:cubicBezTo>
                  <a:cubicBezTo>
                    <a:pt x="4025" y="2216"/>
                    <a:pt x="3965" y="2160"/>
                    <a:pt x="3909" y="2160"/>
                  </a:cubicBezTo>
                  <a:cubicBezTo>
                    <a:pt x="3848" y="2160"/>
                    <a:pt x="3792" y="2216"/>
                    <a:pt x="3792" y="2277"/>
                  </a:cubicBezTo>
                  <a:lnTo>
                    <a:pt x="3615" y="2977"/>
                  </a:lnTo>
                  <a:cubicBezTo>
                    <a:pt x="3559" y="3266"/>
                    <a:pt x="3498" y="3616"/>
                    <a:pt x="3442" y="3909"/>
                  </a:cubicBezTo>
                  <a:cubicBezTo>
                    <a:pt x="3382" y="4259"/>
                    <a:pt x="3382" y="4548"/>
                    <a:pt x="3382" y="4842"/>
                  </a:cubicBezTo>
                  <a:cubicBezTo>
                    <a:pt x="3382" y="5131"/>
                    <a:pt x="3442" y="5365"/>
                    <a:pt x="3559" y="5598"/>
                  </a:cubicBezTo>
                  <a:cubicBezTo>
                    <a:pt x="3615" y="5598"/>
                    <a:pt x="3615" y="5658"/>
                    <a:pt x="3615" y="5658"/>
                  </a:cubicBezTo>
                  <a:cubicBezTo>
                    <a:pt x="2743" y="6358"/>
                    <a:pt x="1866" y="7058"/>
                    <a:pt x="877" y="7641"/>
                  </a:cubicBezTo>
                  <a:lnTo>
                    <a:pt x="877" y="7463"/>
                  </a:lnTo>
                  <a:cubicBezTo>
                    <a:pt x="816" y="7230"/>
                    <a:pt x="816" y="6997"/>
                    <a:pt x="816" y="6764"/>
                  </a:cubicBezTo>
                  <a:lnTo>
                    <a:pt x="816" y="6241"/>
                  </a:lnTo>
                  <a:cubicBezTo>
                    <a:pt x="816" y="6008"/>
                    <a:pt x="760" y="5831"/>
                    <a:pt x="760" y="5598"/>
                  </a:cubicBezTo>
                  <a:cubicBezTo>
                    <a:pt x="700" y="5248"/>
                    <a:pt x="700" y="4842"/>
                    <a:pt x="644" y="4492"/>
                  </a:cubicBezTo>
                  <a:cubicBezTo>
                    <a:pt x="583" y="4082"/>
                    <a:pt x="583" y="3676"/>
                    <a:pt x="583" y="3266"/>
                  </a:cubicBezTo>
                  <a:cubicBezTo>
                    <a:pt x="583" y="3210"/>
                    <a:pt x="527" y="3149"/>
                    <a:pt x="467" y="3149"/>
                  </a:cubicBezTo>
                  <a:cubicBezTo>
                    <a:pt x="411" y="3149"/>
                    <a:pt x="350" y="3210"/>
                    <a:pt x="350" y="3266"/>
                  </a:cubicBezTo>
                  <a:lnTo>
                    <a:pt x="350" y="4143"/>
                  </a:lnTo>
                  <a:cubicBezTo>
                    <a:pt x="411" y="4432"/>
                    <a:pt x="411" y="4726"/>
                    <a:pt x="467" y="5015"/>
                  </a:cubicBezTo>
                  <a:cubicBezTo>
                    <a:pt x="467" y="5309"/>
                    <a:pt x="527" y="5598"/>
                    <a:pt x="583" y="5892"/>
                  </a:cubicBezTo>
                  <a:lnTo>
                    <a:pt x="583" y="6358"/>
                  </a:lnTo>
                  <a:lnTo>
                    <a:pt x="583" y="6764"/>
                  </a:lnTo>
                  <a:lnTo>
                    <a:pt x="583" y="7291"/>
                  </a:lnTo>
                  <a:cubicBezTo>
                    <a:pt x="583" y="7408"/>
                    <a:pt x="644" y="7463"/>
                    <a:pt x="644" y="7580"/>
                  </a:cubicBezTo>
                  <a:cubicBezTo>
                    <a:pt x="644" y="7641"/>
                    <a:pt x="644" y="7697"/>
                    <a:pt x="700" y="7757"/>
                  </a:cubicBezTo>
                  <a:cubicBezTo>
                    <a:pt x="467" y="7930"/>
                    <a:pt x="233" y="8047"/>
                    <a:pt x="0" y="8224"/>
                  </a:cubicBezTo>
                  <a:lnTo>
                    <a:pt x="61" y="8224"/>
                  </a:lnTo>
                  <a:cubicBezTo>
                    <a:pt x="117" y="8224"/>
                    <a:pt x="233" y="8280"/>
                    <a:pt x="294" y="8280"/>
                  </a:cubicBezTo>
                  <a:cubicBezTo>
                    <a:pt x="467" y="8163"/>
                    <a:pt x="644" y="8107"/>
                    <a:pt x="816" y="7991"/>
                  </a:cubicBezTo>
                  <a:lnTo>
                    <a:pt x="877" y="7991"/>
                  </a:lnTo>
                  <a:cubicBezTo>
                    <a:pt x="877" y="8047"/>
                    <a:pt x="933" y="8047"/>
                    <a:pt x="994" y="8047"/>
                  </a:cubicBezTo>
                  <a:cubicBezTo>
                    <a:pt x="1110" y="8107"/>
                    <a:pt x="1283" y="8163"/>
                    <a:pt x="1399" y="8163"/>
                  </a:cubicBezTo>
                  <a:cubicBezTo>
                    <a:pt x="1574" y="8193"/>
                    <a:pt x="1749" y="8209"/>
                    <a:pt x="1924" y="8209"/>
                  </a:cubicBezTo>
                  <a:cubicBezTo>
                    <a:pt x="2099" y="8209"/>
                    <a:pt x="2274" y="8193"/>
                    <a:pt x="2449" y="8163"/>
                  </a:cubicBezTo>
                  <a:cubicBezTo>
                    <a:pt x="2799" y="8163"/>
                    <a:pt x="3148" y="8107"/>
                    <a:pt x="3559" y="8107"/>
                  </a:cubicBezTo>
                  <a:cubicBezTo>
                    <a:pt x="3675" y="8047"/>
                    <a:pt x="3792" y="8047"/>
                    <a:pt x="3965" y="8047"/>
                  </a:cubicBezTo>
                  <a:cubicBezTo>
                    <a:pt x="4259" y="8047"/>
                    <a:pt x="4608" y="8047"/>
                    <a:pt x="4958" y="7991"/>
                  </a:cubicBezTo>
                  <a:cubicBezTo>
                    <a:pt x="5541" y="7930"/>
                    <a:pt x="6180" y="7813"/>
                    <a:pt x="6763" y="7757"/>
                  </a:cubicBezTo>
                  <a:cubicBezTo>
                    <a:pt x="6824" y="7757"/>
                    <a:pt x="6824" y="7697"/>
                    <a:pt x="6880" y="7697"/>
                  </a:cubicBezTo>
                  <a:lnTo>
                    <a:pt x="6880" y="7580"/>
                  </a:lnTo>
                  <a:lnTo>
                    <a:pt x="6824" y="7524"/>
                  </a:lnTo>
                  <a:lnTo>
                    <a:pt x="6530" y="7524"/>
                  </a:lnTo>
                  <a:cubicBezTo>
                    <a:pt x="6008" y="7641"/>
                    <a:pt x="5425" y="7697"/>
                    <a:pt x="4842" y="7757"/>
                  </a:cubicBezTo>
                  <a:cubicBezTo>
                    <a:pt x="4548" y="7813"/>
                    <a:pt x="4259" y="7813"/>
                    <a:pt x="3965" y="7813"/>
                  </a:cubicBezTo>
                  <a:cubicBezTo>
                    <a:pt x="3792" y="7813"/>
                    <a:pt x="3675" y="7813"/>
                    <a:pt x="3559" y="7874"/>
                  </a:cubicBezTo>
                  <a:cubicBezTo>
                    <a:pt x="3209" y="7874"/>
                    <a:pt x="2859" y="7930"/>
                    <a:pt x="2565" y="7930"/>
                  </a:cubicBezTo>
                  <a:cubicBezTo>
                    <a:pt x="2391" y="7960"/>
                    <a:pt x="2202" y="7975"/>
                    <a:pt x="2013" y="7975"/>
                  </a:cubicBezTo>
                  <a:cubicBezTo>
                    <a:pt x="1824" y="7975"/>
                    <a:pt x="1635" y="7960"/>
                    <a:pt x="1460" y="7930"/>
                  </a:cubicBezTo>
                  <a:cubicBezTo>
                    <a:pt x="1343" y="7930"/>
                    <a:pt x="1227" y="7930"/>
                    <a:pt x="1110" y="7874"/>
                  </a:cubicBezTo>
                  <a:cubicBezTo>
                    <a:pt x="1110" y="7874"/>
                    <a:pt x="1050" y="7874"/>
                    <a:pt x="1050" y="7813"/>
                  </a:cubicBezTo>
                  <a:cubicBezTo>
                    <a:pt x="1982" y="7230"/>
                    <a:pt x="2915" y="6531"/>
                    <a:pt x="3792" y="5775"/>
                  </a:cubicBezTo>
                  <a:cubicBezTo>
                    <a:pt x="3848" y="5831"/>
                    <a:pt x="3909" y="5831"/>
                    <a:pt x="3965" y="5892"/>
                  </a:cubicBezTo>
                  <a:cubicBezTo>
                    <a:pt x="4025" y="5892"/>
                    <a:pt x="4081" y="5948"/>
                    <a:pt x="4198" y="5948"/>
                  </a:cubicBezTo>
                  <a:cubicBezTo>
                    <a:pt x="4375" y="6008"/>
                    <a:pt x="4548" y="6008"/>
                    <a:pt x="4725" y="6008"/>
                  </a:cubicBezTo>
                  <a:lnTo>
                    <a:pt x="5308" y="6008"/>
                  </a:lnTo>
                  <a:cubicBezTo>
                    <a:pt x="5714" y="6008"/>
                    <a:pt x="6124" y="5948"/>
                    <a:pt x="6530" y="5831"/>
                  </a:cubicBezTo>
                  <a:cubicBezTo>
                    <a:pt x="6940" y="5775"/>
                    <a:pt x="7290" y="5714"/>
                    <a:pt x="7640" y="5658"/>
                  </a:cubicBezTo>
                  <a:cubicBezTo>
                    <a:pt x="7696" y="5658"/>
                    <a:pt x="7696" y="5598"/>
                    <a:pt x="7696" y="5598"/>
                  </a:cubicBezTo>
                  <a:cubicBezTo>
                    <a:pt x="7757" y="5598"/>
                    <a:pt x="7757" y="5542"/>
                    <a:pt x="7757" y="5481"/>
                  </a:cubicBezTo>
                  <a:cubicBezTo>
                    <a:pt x="7757" y="5481"/>
                    <a:pt x="7757" y="5425"/>
                    <a:pt x="7696" y="5425"/>
                  </a:cubicBezTo>
                  <a:lnTo>
                    <a:pt x="7640" y="5425"/>
                  </a:lnTo>
                  <a:cubicBezTo>
                    <a:pt x="7174" y="5481"/>
                    <a:pt x="6707" y="5598"/>
                    <a:pt x="6241" y="5658"/>
                  </a:cubicBezTo>
                  <a:cubicBezTo>
                    <a:pt x="5899" y="5744"/>
                    <a:pt x="5524" y="5797"/>
                    <a:pt x="5142" y="5797"/>
                  </a:cubicBezTo>
                  <a:cubicBezTo>
                    <a:pt x="5003" y="5797"/>
                    <a:pt x="4864" y="5790"/>
                    <a:pt x="4725" y="5775"/>
                  </a:cubicBezTo>
                  <a:cubicBezTo>
                    <a:pt x="4548" y="5775"/>
                    <a:pt x="4314" y="5775"/>
                    <a:pt x="4142" y="5714"/>
                  </a:cubicBezTo>
                  <a:cubicBezTo>
                    <a:pt x="4081" y="5658"/>
                    <a:pt x="4025" y="5658"/>
                    <a:pt x="4025" y="5658"/>
                  </a:cubicBezTo>
                  <a:cubicBezTo>
                    <a:pt x="4842" y="4898"/>
                    <a:pt x="5658" y="4082"/>
                    <a:pt x="6357" y="3210"/>
                  </a:cubicBezTo>
                  <a:cubicBezTo>
                    <a:pt x="6413" y="3210"/>
                    <a:pt x="6413" y="3210"/>
                    <a:pt x="6474" y="3266"/>
                  </a:cubicBezTo>
                  <a:lnTo>
                    <a:pt x="6647" y="3266"/>
                  </a:lnTo>
                  <a:cubicBezTo>
                    <a:pt x="6763" y="3266"/>
                    <a:pt x="6824" y="3266"/>
                    <a:pt x="6940" y="3210"/>
                  </a:cubicBezTo>
                  <a:cubicBezTo>
                    <a:pt x="7113" y="3210"/>
                    <a:pt x="7290" y="3149"/>
                    <a:pt x="7463" y="3033"/>
                  </a:cubicBezTo>
                  <a:cubicBezTo>
                    <a:pt x="7813" y="2916"/>
                    <a:pt x="8162" y="2743"/>
                    <a:pt x="8456" y="2566"/>
                  </a:cubicBezTo>
                  <a:cubicBezTo>
                    <a:pt x="8512" y="2510"/>
                    <a:pt x="8512" y="2450"/>
                    <a:pt x="8512" y="2394"/>
                  </a:cubicBezTo>
                  <a:lnTo>
                    <a:pt x="8456" y="2333"/>
                  </a:lnTo>
                  <a:cubicBezTo>
                    <a:pt x="8396" y="2333"/>
                    <a:pt x="8396" y="2333"/>
                    <a:pt x="8340" y="2394"/>
                  </a:cubicBezTo>
                  <a:cubicBezTo>
                    <a:pt x="8223" y="2450"/>
                    <a:pt x="8046" y="2510"/>
                    <a:pt x="7929" y="2566"/>
                  </a:cubicBezTo>
                  <a:lnTo>
                    <a:pt x="7990" y="2566"/>
                  </a:lnTo>
                  <a:cubicBezTo>
                    <a:pt x="7640" y="2743"/>
                    <a:pt x="7290" y="2916"/>
                    <a:pt x="6880" y="2977"/>
                  </a:cubicBezTo>
                  <a:cubicBezTo>
                    <a:pt x="6824" y="3033"/>
                    <a:pt x="6707" y="3033"/>
                    <a:pt x="6591" y="3033"/>
                  </a:cubicBezTo>
                  <a:lnTo>
                    <a:pt x="6530" y="3033"/>
                  </a:lnTo>
                  <a:cubicBezTo>
                    <a:pt x="7174" y="2160"/>
                    <a:pt x="7813" y="1167"/>
                    <a:pt x="8223" y="178"/>
                  </a:cubicBezTo>
                  <a:cubicBezTo>
                    <a:pt x="8279" y="117"/>
                    <a:pt x="8223" y="62"/>
                    <a:pt x="8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ge3f4eb68f8_3_4951"/>
            <p:cNvSpPr/>
            <p:nvPr/>
          </p:nvSpPr>
          <p:spPr>
            <a:xfrm rot="690525">
              <a:off x="1498417" y="1923677"/>
              <a:ext cx="7928" cy="45887"/>
            </a:xfrm>
            <a:custGeom>
              <a:rect b="b" l="l" r="r" t="t"/>
              <a:pathLst>
                <a:path extrusionOk="0" h="3733" w="645">
                  <a:moveTo>
                    <a:pt x="178" y="1"/>
                  </a:moveTo>
                  <a:cubicBezTo>
                    <a:pt x="178" y="1"/>
                    <a:pt x="117" y="1"/>
                    <a:pt x="117" y="62"/>
                  </a:cubicBezTo>
                  <a:cubicBezTo>
                    <a:pt x="62" y="62"/>
                    <a:pt x="62" y="62"/>
                    <a:pt x="62" y="118"/>
                  </a:cubicBezTo>
                  <a:cubicBezTo>
                    <a:pt x="1" y="934"/>
                    <a:pt x="62" y="1694"/>
                    <a:pt x="117" y="2510"/>
                  </a:cubicBezTo>
                  <a:cubicBezTo>
                    <a:pt x="178" y="2916"/>
                    <a:pt x="295" y="3327"/>
                    <a:pt x="351" y="3676"/>
                  </a:cubicBezTo>
                  <a:lnTo>
                    <a:pt x="467" y="3676"/>
                  </a:lnTo>
                  <a:cubicBezTo>
                    <a:pt x="528" y="3676"/>
                    <a:pt x="584" y="3732"/>
                    <a:pt x="645" y="3732"/>
                  </a:cubicBezTo>
                  <a:cubicBezTo>
                    <a:pt x="528" y="3443"/>
                    <a:pt x="467" y="3093"/>
                    <a:pt x="411" y="2799"/>
                  </a:cubicBezTo>
                  <a:lnTo>
                    <a:pt x="411" y="2860"/>
                  </a:lnTo>
                  <a:cubicBezTo>
                    <a:pt x="351" y="2333"/>
                    <a:pt x="295" y="1811"/>
                    <a:pt x="295" y="1344"/>
                  </a:cubicBezTo>
                  <a:lnTo>
                    <a:pt x="295" y="118"/>
                  </a:lnTo>
                  <a:cubicBezTo>
                    <a:pt x="295" y="62"/>
                    <a:pt x="234" y="1"/>
                    <a:pt x="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ge3f4eb68f8_3_4951"/>
            <p:cNvSpPr/>
            <p:nvPr/>
          </p:nvSpPr>
          <p:spPr>
            <a:xfrm rot="690525">
              <a:off x="1247545" y="2028592"/>
              <a:ext cx="12" cy="701"/>
            </a:xfrm>
            <a:custGeom>
              <a:rect b="b" l="l" r="r" t="t"/>
              <a:pathLst>
                <a:path extrusionOk="0" h="57" w="1">
                  <a:moveTo>
                    <a:pt x="0" y="56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ge3f4eb68f8_3_4951"/>
            <p:cNvSpPr/>
            <p:nvPr/>
          </p:nvSpPr>
          <p:spPr>
            <a:xfrm rot="690525">
              <a:off x="1230424" y="2062374"/>
              <a:ext cx="12" cy="750"/>
            </a:xfrm>
            <a:custGeom>
              <a:rect b="b" l="l" r="r" t="t"/>
              <a:pathLst>
                <a:path extrusionOk="0" h="61" w="1">
                  <a:moveTo>
                    <a:pt x="0" y="61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ge3f4eb68f8_3_4951"/>
            <p:cNvSpPr/>
            <p:nvPr/>
          </p:nvSpPr>
          <p:spPr>
            <a:xfrm rot="690525">
              <a:off x="1252554" y="2230691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ge3f4eb68f8_3_4951"/>
            <p:cNvSpPr/>
            <p:nvPr/>
          </p:nvSpPr>
          <p:spPr>
            <a:xfrm rot="690525">
              <a:off x="1252547" y="2230759"/>
              <a:ext cx="701" cy="12"/>
            </a:xfrm>
            <a:custGeom>
              <a:rect b="b" l="l" r="r" t="t"/>
              <a:pathLst>
                <a:path extrusionOk="0" h="1" w="57">
                  <a:moveTo>
                    <a:pt x="57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ge3f4eb68f8_3_4951"/>
            <p:cNvSpPr/>
            <p:nvPr/>
          </p:nvSpPr>
          <p:spPr>
            <a:xfrm rot="690525">
              <a:off x="1479061" y="2382154"/>
              <a:ext cx="12" cy="750"/>
            </a:xfrm>
            <a:custGeom>
              <a:rect b="b" l="l" r="r" t="t"/>
              <a:pathLst>
                <a:path extrusionOk="0" h="61" w="1">
                  <a:moveTo>
                    <a:pt x="1" y="61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ge3f4eb68f8_3_4951"/>
            <p:cNvSpPr/>
            <p:nvPr/>
          </p:nvSpPr>
          <p:spPr>
            <a:xfrm rot="690525">
              <a:off x="1340496" y="2359068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ge3f4eb68f8_3_4951"/>
            <p:cNvSpPr/>
            <p:nvPr/>
          </p:nvSpPr>
          <p:spPr>
            <a:xfrm rot="690525">
              <a:off x="1340496" y="2359068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ge3f4eb68f8_3_4951"/>
            <p:cNvSpPr/>
            <p:nvPr/>
          </p:nvSpPr>
          <p:spPr>
            <a:xfrm rot="690525">
              <a:off x="1416048" y="2408100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ge3f4eb68f8_3_4951"/>
            <p:cNvSpPr/>
            <p:nvPr/>
          </p:nvSpPr>
          <p:spPr>
            <a:xfrm rot="690525">
              <a:off x="1426929" y="1952485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ge3f4eb68f8_3_4951"/>
            <p:cNvSpPr/>
            <p:nvPr/>
          </p:nvSpPr>
          <p:spPr>
            <a:xfrm rot="690525">
              <a:off x="1409221" y="1953269"/>
              <a:ext cx="12" cy="1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ge3f4eb68f8_3_4951"/>
            <p:cNvSpPr/>
            <p:nvPr/>
          </p:nvSpPr>
          <p:spPr>
            <a:xfrm rot="690525">
              <a:off x="1410105" y="1952683"/>
              <a:ext cx="12" cy="1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ge3f4eb68f8_3_4951"/>
            <p:cNvSpPr/>
            <p:nvPr/>
          </p:nvSpPr>
          <p:spPr>
            <a:xfrm rot="690525">
              <a:off x="1404324" y="1952341"/>
              <a:ext cx="701" cy="12"/>
            </a:xfrm>
            <a:custGeom>
              <a:rect b="b" l="l" r="r" t="t"/>
              <a:pathLst>
                <a:path extrusionOk="0" h="1" w="57">
                  <a:moveTo>
                    <a:pt x="1" y="1"/>
                  </a:moveTo>
                  <a:lnTo>
                    <a:pt x="57" y="1"/>
                  </a:lnTo>
                  <a:close/>
                </a:path>
              </a:pathLst>
            </a:custGeom>
            <a:solidFill>
              <a:srgbClr val="9D28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ge3f4eb68f8_3_4951"/>
            <p:cNvSpPr/>
            <p:nvPr/>
          </p:nvSpPr>
          <p:spPr>
            <a:xfrm rot="690525">
              <a:off x="1493222" y="2003184"/>
              <a:ext cx="16521" cy="39396"/>
            </a:xfrm>
            <a:custGeom>
              <a:rect b="b" l="l" r="r" t="t"/>
              <a:pathLst>
                <a:path extrusionOk="0" h="3205" w="1344">
                  <a:moveTo>
                    <a:pt x="177" y="0"/>
                  </a:moveTo>
                  <a:cubicBezTo>
                    <a:pt x="117" y="0"/>
                    <a:pt x="117" y="56"/>
                    <a:pt x="61" y="56"/>
                  </a:cubicBezTo>
                  <a:lnTo>
                    <a:pt x="61" y="173"/>
                  </a:lnTo>
                  <a:cubicBezTo>
                    <a:pt x="0" y="756"/>
                    <a:pt x="61" y="1339"/>
                    <a:pt x="61" y="1922"/>
                  </a:cubicBezTo>
                  <a:cubicBezTo>
                    <a:pt x="61" y="2038"/>
                    <a:pt x="117" y="2099"/>
                    <a:pt x="117" y="2216"/>
                  </a:cubicBezTo>
                  <a:cubicBezTo>
                    <a:pt x="117" y="2388"/>
                    <a:pt x="177" y="2565"/>
                    <a:pt x="294" y="2738"/>
                  </a:cubicBezTo>
                  <a:cubicBezTo>
                    <a:pt x="294" y="2799"/>
                    <a:pt x="350" y="2915"/>
                    <a:pt x="467" y="3032"/>
                  </a:cubicBezTo>
                  <a:cubicBezTo>
                    <a:pt x="467" y="3088"/>
                    <a:pt x="527" y="3088"/>
                    <a:pt x="583" y="3148"/>
                  </a:cubicBezTo>
                  <a:cubicBezTo>
                    <a:pt x="583" y="3148"/>
                    <a:pt x="644" y="3148"/>
                    <a:pt x="700" y="3204"/>
                  </a:cubicBezTo>
                  <a:lnTo>
                    <a:pt x="760" y="3204"/>
                  </a:lnTo>
                  <a:cubicBezTo>
                    <a:pt x="877" y="3204"/>
                    <a:pt x="877" y="3148"/>
                    <a:pt x="933" y="3148"/>
                  </a:cubicBezTo>
                  <a:cubicBezTo>
                    <a:pt x="994" y="3148"/>
                    <a:pt x="1050" y="3088"/>
                    <a:pt x="1110" y="3032"/>
                  </a:cubicBezTo>
                  <a:lnTo>
                    <a:pt x="1166" y="2971"/>
                  </a:lnTo>
                  <a:lnTo>
                    <a:pt x="1227" y="2915"/>
                  </a:lnTo>
                  <a:cubicBezTo>
                    <a:pt x="1227" y="2855"/>
                    <a:pt x="1283" y="2799"/>
                    <a:pt x="1283" y="2738"/>
                  </a:cubicBezTo>
                  <a:cubicBezTo>
                    <a:pt x="1283" y="2682"/>
                    <a:pt x="1283" y="2621"/>
                    <a:pt x="1343" y="2565"/>
                  </a:cubicBezTo>
                  <a:cubicBezTo>
                    <a:pt x="1343" y="2449"/>
                    <a:pt x="1283" y="2388"/>
                    <a:pt x="1283" y="2272"/>
                  </a:cubicBezTo>
                  <a:cubicBezTo>
                    <a:pt x="1283" y="2216"/>
                    <a:pt x="1283" y="2099"/>
                    <a:pt x="1227" y="2038"/>
                  </a:cubicBezTo>
                  <a:cubicBezTo>
                    <a:pt x="1166" y="1805"/>
                    <a:pt x="1110" y="1633"/>
                    <a:pt x="1050" y="1516"/>
                  </a:cubicBezTo>
                  <a:cubicBezTo>
                    <a:pt x="933" y="1283"/>
                    <a:pt x="877" y="1106"/>
                    <a:pt x="760" y="933"/>
                  </a:cubicBezTo>
                  <a:cubicBezTo>
                    <a:pt x="644" y="756"/>
                    <a:pt x="527" y="523"/>
                    <a:pt x="411" y="350"/>
                  </a:cubicBezTo>
                  <a:lnTo>
                    <a:pt x="233" y="5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ge3f4eb68f8_3_4951"/>
            <p:cNvSpPr/>
            <p:nvPr/>
          </p:nvSpPr>
          <p:spPr>
            <a:xfrm rot="690525">
              <a:off x="1418395" y="1971415"/>
              <a:ext cx="12907" cy="32980"/>
            </a:xfrm>
            <a:custGeom>
              <a:rect b="b" l="l" r="r" t="t"/>
              <a:pathLst>
                <a:path extrusionOk="0" h="2683" w="1050">
                  <a:moveTo>
                    <a:pt x="294" y="1"/>
                  </a:moveTo>
                  <a:lnTo>
                    <a:pt x="234" y="57"/>
                  </a:lnTo>
                  <a:lnTo>
                    <a:pt x="234" y="117"/>
                  </a:lnTo>
                  <a:cubicBezTo>
                    <a:pt x="117" y="467"/>
                    <a:pt x="61" y="873"/>
                    <a:pt x="0" y="1283"/>
                  </a:cubicBezTo>
                  <a:lnTo>
                    <a:pt x="0" y="1633"/>
                  </a:lnTo>
                  <a:cubicBezTo>
                    <a:pt x="0" y="1806"/>
                    <a:pt x="61" y="2039"/>
                    <a:pt x="117" y="2272"/>
                  </a:cubicBezTo>
                  <a:cubicBezTo>
                    <a:pt x="117" y="2389"/>
                    <a:pt x="178" y="2449"/>
                    <a:pt x="234" y="2566"/>
                  </a:cubicBezTo>
                  <a:cubicBezTo>
                    <a:pt x="294" y="2566"/>
                    <a:pt x="294" y="2622"/>
                    <a:pt x="350" y="2622"/>
                  </a:cubicBezTo>
                  <a:cubicBezTo>
                    <a:pt x="350" y="2622"/>
                    <a:pt x="411" y="2682"/>
                    <a:pt x="467" y="2682"/>
                  </a:cubicBezTo>
                  <a:lnTo>
                    <a:pt x="700" y="2682"/>
                  </a:lnTo>
                  <a:cubicBezTo>
                    <a:pt x="761" y="2622"/>
                    <a:pt x="817" y="2622"/>
                    <a:pt x="817" y="2566"/>
                  </a:cubicBezTo>
                  <a:cubicBezTo>
                    <a:pt x="877" y="2566"/>
                    <a:pt x="933" y="2505"/>
                    <a:pt x="933" y="2449"/>
                  </a:cubicBezTo>
                  <a:cubicBezTo>
                    <a:pt x="994" y="2449"/>
                    <a:pt x="994" y="2389"/>
                    <a:pt x="994" y="2333"/>
                  </a:cubicBezTo>
                  <a:cubicBezTo>
                    <a:pt x="1050" y="2272"/>
                    <a:pt x="1050" y="2216"/>
                    <a:pt x="1050" y="2155"/>
                  </a:cubicBezTo>
                  <a:cubicBezTo>
                    <a:pt x="1050" y="2039"/>
                    <a:pt x="1050" y="1922"/>
                    <a:pt x="994" y="1750"/>
                  </a:cubicBezTo>
                  <a:cubicBezTo>
                    <a:pt x="933" y="1400"/>
                    <a:pt x="817" y="1050"/>
                    <a:pt x="700" y="756"/>
                  </a:cubicBezTo>
                  <a:cubicBezTo>
                    <a:pt x="644" y="523"/>
                    <a:pt x="527" y="290"/>
                    <a:pt x="467" y="57"/>
                  </a:cubicBezTo>
                  <a:cubicBezTo>
                    <a:pt x="411" y="57"/>
                    <a:pt x="411" y="57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ge3f4eb68f8_3_4951"/>
            <p:cNvSpPr/>
            <p:nvPr/>
          </p:nvSpPr>
          <p:spPr>
            <a:xfrm rot="690525">
              <a:off x="1346390" y="1999372"/>
              <a:ext cx="14345" cy="37958"/>
            </a:xfrm>
            <a:custGeom>
              <a:rect b="b" l="l" r="r" t="t"/>
              <a:pathLst>
                <a:path extrusionOk="0" h="3088" w="1167">
                  <a:moveTo>
                    <a:pt x="294" y="0"/>
                  </a:moveTo>
                  <a:cubicBezTo>
                    <a:pt x="233" y="0"/>
                    <a:pt x="177" y="56"/>
                    <a:pt x="177" y="117"/>
                  </a:cubicBezTo>
                  <a:cubicBezTo>
                    <a:pt x="117" y="173"/>
                    <a:pt x="117" y="233"/>
                    <a:pt x="117" y="350"/>
                  </a:cubicBezTo>
                  <a:cubicBezTo>
                    <a:pt x="117" y="466"/>
                    <a:pt x="61" y="583"/>
                    <a:pt x="61" y="700"/>
                  </a:cubicBezTo>
                  <a:cubicBezTo>
                    <a:pt x="61" y="989"/>
                    <a:pt x="0" y="1339"/>
                    <a:pt x="0" y="1633"/>
                  </a:cubicBezTo>
                  <a:cubicBezTo>
                    <a:pt x="0" y="1982"/>
                    <a:pt x="61" y="2271"/>
                    <a:pt x="117" y="2505"/>
                  </a:cubicBezTo>
                  <a:cubicBezTo>
                    <a:pt x="117" y="2621"/>
                    <a:pt x="177" y="2738"/>
                    <a:pt x="233" y="2855"/>
                  </a:cubicBezTo>
                  <a:cubicBezTo>
                    <a:pt x="294" y="2915"/>
                    <a:pt x="350" y="3032"/>
                    <a:pt x="411" y="3032"/>
                  </a:cubicBezTo>
                  <a:cubicBezTo>
                    <a:pt x="467" y="3088"/>
                    <a:pt x="527" y="3088"/>
                    <a:pt x="583" y="3088"/>
                  </a:cubicBezTo>
                  <a:cubicBezTo>
                    <a:pt x="700" y="3088"/>
                    <a:pt x="877" y="3032"/>
                    <a:pt x="994" y="2915"/>
                  </a:cubicBezTo>
                  <a:cubicBezTo>
                    <a:pt x="1050" y="2799"/>
                    <a:pt x="1110" y="2682"/>
                    <a:pt x="1110" y="2565"/>
                  </a:cubicBezTo>
                  <a:cubicBezTo>
                    <a:pt x="1166" y="2388"/>
                    <a:pt x="1110" y="2216"/>
                    <a:pt x="1110" y="2038"/>
                  </a:cubicBezTo>
                  <a:cubicBezTo>
                    <a:pt x="1110" y="1866"/>
                    <a:pt x="1050" y="1688"/>
                    <a:pt x="994" y="1516"/>
                  </a:cubicBezTo>
                  <a:cubicBezTo>
                    <a:pt x="933" y="1339"/>
                    <a:pt x="877" y="1105"/>
                    <a:pt x="816" y="933"/>
                  </a:cubicBezTo>
                  <a:cubicBezTo>
                    <a:pt x="816" y="872"/>
                    <a:pt x="816" y="816"/>
                    <a:pt x="760" y="756"/>
                  </a:cubicBezTo>
                  <a:cubicBezTo>
                    <a:pt x="760" y="756"/>
                    <a:pt x="760" y="700"/>
                    <a:pt x="700" y="639"/>
                  </a:cubicBezTo>
                  <a:cubicBezTo>
                    <a:pt x="644" y="522"/>
                    <a:pt x="583" y="350"/>
                    <a:pt x="467" y="233"/>
                  </a:cubicBezTo>
                  <a:lnTo>
                    <a:pt x="467" y="173"/>
                  </a:lnTo>
                  <a:lnTo>
                    <a:pt x="350" y="56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ge3f4eb68f8_3_4951"/>
            <p:cNvSpPr/>
            <p:nvPr/>
          </p:nvSpPr>
          <p:spPr>
            <a:xfrm rot="690525">
              <a:off x="1277911" y="2004156"/>
              <a:ext cx="12169" cy="32980"/>
            </a:xfrm>
            <a:custGeom>
              <a:rect b="b" l="l" r="r" t="t"/>
              <a:pathLst>
                <a:path extrusionOk="0" h="2683" w="990">
                  <a:moveTo>
                    <a:pt x="523" y="1"/>
                  </a:moveTo>
                  <a:cubicBezTo>
                    <a:pt x="467" y="1"/>
                    <a:pt x="467" y="1"/>
                    <a:pt x="406" y="57"/>
                  </a:cubicBezTo>
                  <a:cubicBezTo>
                    <a:pt x="350" y="234"/>
                    <a:pt x="290" y="407"/>
                    <a:pt x="234" y="523"/>
                  </a:cubicBezTo>
                  <a:lnTo>
                    <a:pt x="56" y="1400"/>
                  </a:lnTo>
                  <a:cubicBezTo>
                    <a:pt x="56" y="1517"/>
                    <a:pt x="0" y="1689"/>
                    <a:pt x="0" y="1806"/>
                  </a:cubicBezTo>
                  <a:lnTo>
                    <a:pt x="0" y="2156"/>
                  </a:lnTo>
                  <a:cubicBezTo>
                    <a:pt x="56" y="2389"/>
                    <a:pt x="117" y="2566"/>
                    <a:pt x="290" y="2622"/>
                  </a:cubicBezTo>
                  <a:cubicBezTo>
                    <a:pt x="290" y="2683"/>
                    <a:pt x="350" y="2683"/>
                    <a:pt x="406" y="2683"/>
                  </a:cubicBezTo>
                  <a:lnTo>
                    <a:pt x="523" y="2683"/>
                  </a:lnTo>
                  <a:cubicBezTo>
                    <a:pt x="584" y="2683"/>
                    <a:pt x="584" y="2622"/>
                    <a:pt x="639" y="2622"/>
                  </a:cubicBezTo>
                  <a:cubicBezTo>
                    <a:pt x="700" y="2622"/>
                    <a:pt x="700" y="2566"/>
                    <a:pt x="756" y="2566"/>
                  </a:cubicBezTo>
                  <a:cubicBezTo>
                    <a:pt x="817" y="2506"/>
                    <a:pt x="817" y="2450"/>
                    <a:pt x="873" y="2389"/>
                  </a:cubicBezTo>
                  <a:cubicBezTo>
                    <a:pt x="873" y="2333"/>
                    <a:pt x="873" y="2333"/>
                    <a:pt x="933" y="2272"/>
                  </a:cubicBezTo>
                  <a:lnTo>
                    <a:pt x="933" y="1806"/>
                  </a:lnTo>
                  <a:cubicBezTo>
                    <a:pt x="989" y="1633"/>
                    <a:pt x="933" y="1456"/>
                    <a:pt x="933" y="1340"/>
                  </a:cubicBezTo>
                  <a:cubicBezTo>
                    <a:pt x="933" y="1167"/>
                    <a:pt x="873" y="990"/>
                    <a:pt x="873" y="873"/>
                  </a:cubicBezTo>
                  <a:cubicBezTo>
                    <a:pt x="817" y="640"/>
                    <a:pt x="756" y="407"/>
                    <a:pt x="700" y="118"/>
                  </a:cubicBezTo>
                  <a:lnTo>
                    <a:pt x="639" y="57"/>
                  </a:lnTo>
                  <a:cubicBezTo>
                    <a:pt x="639" y="57"/>
                    <a:pt x="639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ge3f4eb68f8_3_4951"/>
            <p:cNvSpPr/>
            <p:nvPr/>
          </p:nvSpPr>
          <p:spPr>
            <a:xfrm rot="690525">
              <a:off x="1240878" y="2099937"/>
              <a:ext cx="14345" cy="32968"/>
            </a:xfrm>
            <a:custGeom>
              <a:rect b="b" l="l" r="r" t="t"/>
              <a:pathLst>
                <a:path extrusionOk="0" h="2682" w="1167">
                  <a:moveTo>
                    <a:pt x="117" y="0"/>
                  </a:moveTo>
                  <a:cubicBezTo>
                    <a:pt x="56" y="0"/>
                    <a:pt x="56" y="0"/>
                    <a:pt x="56" y="61"/>
                  </a:cubicBezTo>
                  <a:cubicBezTo>
                    <a:pt x="0" y="61"/>
                    <a:pt x="0" y="117"/>
                    <a:pt x="0" y="117"/>
                  </a:cubicBezTo>
                  <a:lnTo>
                    <a:pt x="0" y="294"/>
                  </a:lnTo>
                  <a:lnTo>
                    <a:pt x="0" y="583"/>
                  </a:lnTo>
                  <a:cubicBezTo>
                    <a:pt x="56" y="816"/>
                    <a:pt x="56" y="1050"/>
                    <a:pt x="117" y="1343"/>
                  </a:cubicBezTo>
                  <a:cubicBezTo>
                    <a:pt x="117" y="1633"/>
                    <a:pt x="173" y="1866"/>
                    <a:pt x="233" y="2099"/>
                  </a:cubicBezTo>
                  <a:cubicBezTo>
                    <a:pt x="289" y="2216"/>
                    <a:pt x="350" y="2332"/>
                    <a:pt x="350" y="2393"/>
                  </a:cubicBezTo>
                  <a:cubicBezTo>
                    <a:pt x="406" y="2509"/>
                    <a:pt x="467" y="2565"/>
                    <a:pt x="523" y="2626"/>
                  </a:cubicBezTo>
                  <a:cubicBezTo>
                    <a:pt x="583" y="2682"/>
                    <a:pt x="639" y="2682"/>
                    <a:pt x="700" y="2682"/>
                  </a:cubicBezTo>
                  <a:cubicBezTo>
                    <a:pt x="756" y="2682"/>
                    <a:pt x="816" y="2682"/>
                    <a:pt x="872" y="2626"/>
                  </a:cubicBezTo>
                  <a:cubicBezTo>
                    <a:pt x="989" y="2565"/>
                    <a:pt x="1050" y="2509"/>
                    <a:pt x="1106" y="2393"/>
                  </a:cubicBezTo>
                  <a:cubicBezTo>
                    <a:pt x="1166" y="2276"/>
                    <a:pt x="1166" y="2099"/>
                    <a:pt x="1166" y="1982"/>
                  </a:cubicBezTo>
                  <a:cubicBezTo>
                    <a:pt x="1166" y="1926"/>
                    <a:pt x="1166" y="1810"/>
                    <a:pt x="1106" y="1749"/>
                  </a:cubicBezTo>
                  <a:cubicBezTo>
                    <a:pt x="1106" y="1693"/>
                    <a:pt x="1050" y="1577"/>
                    <a:pt x="1050" y="1516"/>
                  </a:cubicBezTo>
                  <a:cubicBezTo>
                    <a:pt x="989" y="1343"/>
                    <a:pt x="933" y="1166"/>
                    <a:pt x="816" y="994"/>
                  </a:cubicBezTo>
                  <a:cubicBezTo>
                    <a:pt x="756" y="877"/>
                    <a:pt x="700" y="700"/>
                    <a:pt x="583" y="583"/>
                  </a:cubicBezTo>
                  <a:cubicBezTo>
                    <a:pt x="583" y="527"/>
                    <a:pt x="523" y="467"/>
                    <a:pt x="467" y="411"/>
                  </a:cubicBezTo>
                  <a:cubicBezTo>
                    <a:pt x="406" y="350"/>
                    <a:pt x="350" y="294"/>
                    <a:pt x="350" y="177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ge3f4eb68f8_3_4951"/>
            <p:cNvSpPr/>
            <p:nvPr/>
          </p:nvSpPr>
          <p:spPr>
            <a:xfrm rot="690525">
              <a:off x="1285143" y="2162587"/>
              <a:ext cx="15783" cy="40146"/>
            </a:xfrm>
            <a:custGeom>
              <a:rect b="b" l="l" r="r" t="t"/>
              <a:pathLst>
                <a:path extrusionOk="0" h="3266" w="1284">
                  <a:moveTo>
                    <a:pt x="178" y="0"/>
                  </a:moveTo>
                  <a:cubicBezTo>
                    <a:pt x="117" y="0"/>
                    <a:pt x="61" y="56"/>
                    <a:pt x="61" y="117"/>
                  </a:cubicBezTo>
                  <a:lnTo>
                    <a:pt x="61" y="290"/>
                  </a:lnTo>
                  <a:cubicBezTo>
                    <a:pt x="1" y="467"/>
                    <a:pt x="1" y="583"/>
                    <a:pt x="1" y="700"/>
                  </a:cubicBezTo>
                  <a:lnTo>
                    <a:pt x="1" y="1633"/>
                  </a:lnTo>
                  <a:cubicBezTo>
                    <a:pt x="1" y="1983"/>
                    <a:pt x="61" y="2333"/>
                    <a:pt x="117" y="2566"/>
                  </a:cubicBezTo>
                  <a:cubicBezTo>
                    <a:pt x="178" y="2738"/>
                    <a:pt x="178" y="2855"/>
                    <a:pt x="234" y="2916"/>
                  </a:cubicBezTo>
                  <a:cubicBezTo>
                    <a:pt x="295" y="3032"/>
                    <a:pt x="351" y="3088"/>
                    <a:pt x="411" y="3149"/>
                  </a:cubicBezTo>
                  <a:cubicBezTo>
                    <a:pt x="467" y="3205"/>
                    <a:pt x="584" y="3265"/>
                    <a:pt x="644" y="3265"/>
                  </a:cubicBezTo>
                  <a:cubicBezTo>
                    <a:pt x="761" y="3265"/>
                    <a:pt x="878" y="3205"/>
                    <a:pt x="934" y="3149"/>
                  </a:cubicBezTo>
                  <a:lnTo>
                    <a:pt x="1111" y="2972"/>
                  </a:lnTo>
                  <a:cubicBezTo>
                    <a:pt x="1167" y="2916"/>
                    <a:pt x="1167" y="2855"/>
                    <a:pt x="1227" y="2799"/>
                  </a:cubicBezTo>
                  <a:cubicBezTo>
                    <a:pt x="1227" y="2682"/>
                    <a:pt x="1283" y="2505"/>
                    <a:pt x="1227" y="2333"/>
                  </a:cubicBezTo>
                  <a:cubicBezTo>
                    <a:pt x="1227" y="2099"/>
                    <a:pt x="1167" y="1922"/>
                    <a:pt x="1111" y="1749"/>
                  </a:cubicBezTo>
                  <a:cubicBezTo>
                    <a:pt x="1050" y="1516"/>
                    <a:pt x="934" y="1339"/>
                    <a:pt x="878" y="1106"/>
                  </a:cubicBezTo>
                  <a:cubicBezTo>
                    <a:pt x="817" y="989"/>
                    <a:pt x="761" y="817"/>
                    <a:pt x="644" y="639"/>
                  </a:cubicBezTo>
                  <a:cubicBezTo>
                    <a:pt x="584" y="523"/>
                    <a:pt x="528" y="467"/>
                    <a:pt x="467" y="350"/>
                  </a:cubicBezTo>
                  <a:cubicBezTo>
                    <a:pt x="467" y="350"/>
                    <a:pt x="467" y="290"/>
                    <a:pt x="411" y="290"/>
                  </a:cubicBezTo>
                  <a:cubicBezTo>
                    <a:pt x="411" y="234"/>
                    <a:pt x="351" y="173"/>
                    <a:pt x="295" y="117"/>
                  </a:cubicBezTo>
                  <a:lnTo>
                    <a:pt x="234" y="5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ge3f4eb68f8_3_4951"/>
            <p:cNvSpPr/>
            <p:nvPr/>
          </p:nvSpPr>
          <p:spPr>
            <a:xfrm rot="690525">
              <a:off x="1339192" y="2129517"/>
              <a:ext cx="14345" cy="35094"/>
            </a:xfrm>
            <a:custGeom>
              <a:rect b="b" l="l" r="r" t="t"/>
              <a:pathLst>
                <a:path extrusionOk="0" h="2855" w="1167">
                  <a:moveTo>
                    <a:pt x="177" y="0"/>
                  </a:moveTo>
                  <a:cubicBezTo>
                    <a:pt x="117" y="0"/>
                    <a:pt x="117" y="56"/>
                    <a:pt x="117" y="117"/>
                  </a:cubicBezTo>
                  <a:cubicBezTo>
                    <a:pt x="61" y="173"/>
                    <a:pt x="61" y="234"/>
                    <a:pt x="61" y="290"/>
                  </a:cubicBezTo>
                  <a:cubicBezTo>
                    <a:pt x="61" y="406"/>
                    <a:pt x="61" y="523"/>
                    <a:pt x="0" y="639"/>
                  </a:cubicBezTo>
                  <a:lnTo>
                    <a:pt x="0" y="1456"/>
                  </a:lnTo>
                  <a:cubicBezTo>
                    <a:pt x="0" y="1805"/>
                    <a:pt x="61" y="2039"/>
                    <a:pt x="117" y="2272"/>
                  </a:cubicBezTo>
                  <a:cubicBezTo>
                    <a:pt x="117" y="2388"/>
                    <a:pt x="177" y="2505"/>
                    <a:pt x="233" y="2622"/>
                  </a:cubicBezTo>
                  <a:cubicBezTo>
                    <a:pt x="233" y="2622"/>
                    <a:pt x="233" y="2682"/>
                    <a:pt x="294" y="2738"/>
                  </a:cubicBezTo>
                  <a:cubicBezTo>
                    <a:pt x="350" y="2738"/>
                    <a:pt x="350" y="2799"/>
                    <a:pt x="410" y="2799"/>
                  </a:cubicBezTo>
                  <a:cubicBezTo>
                    <a:pt x="410" y="2799"/>
                    <a:pt x="466" y="2855"/>
                    <a:pt x="527" y="2855"/>
                  </a:cubicBezTo>
                  <a:lnTo>
                    <a:pt x="644" y="2855"/>
                  </a:lnTo>
                  <a:cubicBezTo>
                    <a:pt x="700" y="2855"/>
                    <a:pt x="816" y="2799"/>
                    <a:pt x="877" y="2738"/>
                  </a:cubicBezTo>
                  <a:cubicBezTo>
                    <a:pt x="933" y="2682"/>
                    <a:pt x="994" y="2622"/>
                    <a:pt x="994" y="2566"/>
                  </a:cubicBezTo>
                  <a:cubicBezTo>
                    <a:pt x="1049" y="2566"/>
                    <a:pt x="1110" y="2505"/>
                    <a:pt x="1110" y="2449"/>
                  </a:cubicBezTo>
                  <a:cubicBezTo>
                    <a:pt x="1166" y="2332"/>
                    <a:pt x="1166" y="2155"/>
                    <a:pt x="1166" y="1983"/>
                  </a:cubicBezTo>
                  <a:cubicBezTo>
                    <a:pt x="1166" y="1922"/>
                    <a:pt x="1166" y="1805"/>
                    <a:pt x="1110" y="1749"/>
                  </a:cubicBezTo>
                  <a:cubicBezTo>
                    <a:pt x="1110" y="1689"/>
                    <a:pt x="1110" y="1572"/>
                    <a:pt x="1049" y="1516"/>
                  </a:cubicBezTo>
                  <a:cubicBezTo>
                    <a:pt x="994" y="1339"/>
                    <a:pt x="933" y="1166"/>
                    <a:pt x="816" y="933"/>
                  </a:cubicBezTo>
                  <a:cubicBezTo>
                    <a:pt x="700" y="639"/>
                    <a:pt x="527" y="350"/>
                    <a:pt x="350" y="56"/>
                  </a:cubicBezTo>
                  <a:cubicBezTo>
                    <a:pt x="294" y="0"/>
                    <a:pt x="294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ge3f4eb68f8_3_4951"/>
            <p:cNvSpPr/>
            <p:nvPr/>
          </p:nvSpPr>
          <p:spPr>
            <a:xfrm rot="690525">
              <a:off x="1376869" y="2204738"/>
              <a:ext cx="16459" cy="39396"/>
            </a:xfrm>
            <a:custGeom>
              <a:rect b="b" l="l" r="r" t="t"/>
              <a:pathLst>
                <a:path extrusionOk="0" h="3205" w="1339">
                  <a:moveTo>
                    <a:pt x="234" y="0"/>
                  </a:moveTo>
                  <a:lnTo>
                    <a:pt x="173" y="56"/>
                  </a:lnTo>
                  <a:cubicBezTo>
                    <a:pt x="117" y="173"/>
                    <a:pt x="117" y="350"/>
                    <a:pt x="56" y="467"/>
                  </a:cubicBezTo>
                  <a:lnTo>
                    <a:pt x="56" y="756"/>
                  </a:lnTo>
                  <a:cubicBezTo>
                    <a:pt x="0" y="872"/>
                    <a:pt x="0" y="933"/>
                    <a:pt x="0" y="1050"/>
                  </a:cubicBezTo>
                  <a:lnTo>
                    <a:pt x="0" y="1222"/>
                  </a:lnTo>
                  <a:lnTo>
                    <a:pt x="0" y="1283"/>
                  </a:lnTo>
                  <a:lnTo>
                    <a:pt x="0" y="1689"/>
                  </a:lnTo>
                  <a:lnTo>
                    <a:pt x="0" y="1749"/>
                  </a:lnTo>
                  <a:cubicBezTo>
                    <a:pt x="0" y="2099"/>
                    <a:pt x="0" y="2388"/>
                    <a:pt x="117" y="2682"/>
                  </a:cubicBezTo>
                  <a:cubicBezTo>
                    <a:pt x="117" y="2799"/>
                    <a:pt x="173" y="2915"/>
                    <a:pt x="234" y="2971"/>
                  </a:cubicBezTo>
                  <a:cubicBezTo>
                    <a:pt x="290" y="3088"/>
                    <a:pt x="406" y="3148"/>
                    <a:pt x="467" y="3204"/>
                  </a:cubicBezTo>
                  <a:lnTo>
                    <a:pt x="639" y="3204"/>
                  </a:lnTo>
                  <a:cubicBezTo>
                    <a:pt x="817" y="3204"/>
                    <a:pt x="1050" y="3088"/>
                    <a:pt x="1106" y="3032"/>
                  </a:cubicBezTo>
                  <a:cubicBezTo>
                    <a:pt x="1166" y="2971"/>
                    <a:pt x="1166" y="2915"/>
                    <a:pt x="1222" y="2855"/>
                  </a:cubicBezTo>
                  <a:cubicBezTo>
                    <a:pt x="1283" y="2799"/>
                    <a:pt x="1283" y="2738"/>
                    <a:pt x="1283" y="2621"/>
                  </a:cubicBezTo>
                  <a:cubicBezTo>
                    <a:pt x="1339" y="2565"/>
                    <a:pt x="1339" y="2505"/>
                    <a:pt x="1339" y="2388"/>
                  </a:cubicBezTo>
                  <a:cubicBezTo>
                    <a:pt x="1339" y="2332"/>
                    <a:pt x="1283" y="2216"/>
                    <a:pt x="1283" y="2155"/>
                  </a:cubicBezTo>
                  <a:cubicBezTo>
                    <a:pt x="1283" y="1922"/>
                    <a:pt x="1222" y="1749"/>
                    <a:pt x="1166" y="1572"/>
                  </a:cubicBezTo>
                  <a:cubicBezTo>
                    <a:pt x="1106" y="1399"/>
                    <a:pt x="989" y="1166"/>
                    <a:pt x="873" y="933"/>
                  </a:cubicBezTo>
                  <a:cubicBezTo>
                    <a:pt x="817" y="756"/>
                    <a:pt x="756" y="639"/>
                    <a:pt x="639" y="467"/>
                  </a:cubicBezTo>
                  <a:cubicBezTo>
                    <a:pt x="583" y="289"/>
                    <a:pt x="467" y="173"/>
                    <a:pt x="406" y="56"/>
                  </a:cubicBezTo>
                  <a:cubicBezTo>
                    <a:pt x="350" y="0"/>
                    <a:pt x="350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ge3f4eb68f8_3_4951"/>
            <p:cNvSpPr/>
            <p:nvPr/>
          </p:nvSpPr>
          <p:spPr>
            <a:xfrm rot="690525">
              <a:off x="1453954" y="2161812"/>
              <a:ext cx="15771" cy="35856"/>
            </a:xfrm>
            <a:custGeom>
              <a:rect b="b" l="l" r="r" t="t"/>
              <a:pathLst>
                <a:path extrusionOk="0" h="2917" w="1283">
                  <a:moveTo>
                    <a:pt x="61" y="1"/>
                  </a:moveTo>
                  <a:lnTo>
                    <a:pt x="0" y="57"/>
                  </a:lnTo>
                  <a:lnTo>
                    <a:pt x="0" y="118"/>
                  </a:lnTo>
                  <a:lnTo>
                    <a:pt x="0" y="174"/>
                  </a:lnTo>
                  <a:lnTo>
                    <a:pt x="0" y="1223"/>
                  </a:lnTo>
                  <a:cubicBezTo>
                    <a:pt x="0" y="1400"/>
                    <a:pt x="0" y="1573"/>
                    <a:pt x="61" y="1750"/>
                  </a:cubicBezTo>
                  <a:cubicBezTo>
                    <a:pt x="61" y="1983"/>
                    <a:pt x="117" y="2216"/>
                    <a:pt x="177" y="2389"/>
                  </a:cubicBezTo>
                  <a:cubicBezTo>
                    <a:pt x="233" y="2506"/>
                    <a:pt x="294" y="2566"/>
                    <a:pt x="350" y="2683"/>
                  </a:cubicBezTo>
                  <a:cubicBezTo>
                    <a:pt x="350" y="2739"/>
                    <a:pt x="411" y="2799"/>
                    <a:pt x="527" y="2855"/>
                  </a:cubicBezTo>
                  <a:cubicBezTo>
                    <a:pt x="527" y="2855"/>
                    <a:pt x="583" y="2916"/>
                    <a:pt x="644" y="2916"/>
                  </a:cubicBezTo>
                  <a:lnTo>
                    <a:pt x="760" y="2916"/>
                  </a:lnTo>
                  <a:cubicBezTo>
                    <a:pt x="877" y="2855"/>
                    <a:pt x="933" y="2799"/>
                    <a:pt x="994" y="2739"/>
                  </a:cubicBezTo>
                  <a:lnTo>
                    <a:pt x="1110" y="2622"/>
                  </a:lnTo>
                  <a:cubicBezTo>
                    <a:pt x="1166" y="2566"/>
                    <a:pt x="1227" y="2450"/>
                    <a:pt x="1227" y="2389"/>
                  </a:cubicBezTo>
                  <a:cubicBezTo>
                    <a:pt x="1227" y="2333"/>
                    <a:pt x="1227" y="2272"/>
                    <a:pt x="1283" y="2216"/>
                  </a:cubicBezTo>
                  <a:cubicBezTo>
                    <a:pt x="1283" y="2100"/>
                    <a:pt x="1283" y="2039"/>
                    <a:pt x="1227" y="1923"/>
                  </a:cubicBezTo>
                  <a:cubicBezTo>
                    <a:pt x="1227" y="1806"/>
                    <a:pt x="1166" y="1633"/>
                    <a:pt x="1050" y="1400"/>
                  </a:cubicBezTo>
                  <a:cubicBezTo>
                    <a:pt x="994" y="1223"/>
                    <a:pt x="877" y="1050"/>
                    <a:pt x="816" y="873"/>
                  </a:cubicBezTo>
                  <a:cubicBezTo>
                    <a:pt x="644" y="640"/>
                    <a:pt x="467" y="351"/>
                    <a:pt x="233" y="57"/>
                  </a:cubicBezTo>
                  <a:cubicBezTo>
                    <a:pt x="177" y="1"/>
                    <a:pt x="177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ge3f4eb68f8_3_4951"/>
            <p:cNvSpPr/>
            <p:nvPr/>
          </p:nvSpPr>
          <p:spPr>
            <a:xfrm rot="690525">
              <a:off x="1530398" y="2131817"/>
              <a:ext cx="13657" cy="34406"/>
            </a:xfrm>
            <a:custGeom>
              <a:rect b="b" l="l" r="r" t="t"/>
              <a:pathLst>
                <a:path extrusionOk="0" h="2799" w="1111">
                  <a:moveTo>
                    <a:pt x="117" y="0"/>
                  </a:moveTo>
                  <a:cubicBezTo>
                    <a:pt x="117" y="56"/>
                    <a:pt x="61" y="56"/>
                    <a:pt x="61" y="56"/>
                  </a:cubicBezTo>
                  <a:lnTo>
                    <a:pt x="61" y="173"/>
                  </a:lnTo>
                  <a:cubicBezTo>
                    <a:pt x="0" y="289"/>
                    <a:pt x="0" y="406"/>
                    <a:pt x="0" y="523"/>
                  </a:cubicBezTo>
                  <a:lnTo>
                    <a:pt x="0" y="639"/>
                  </a:lnTo>
                  <a:cubicBezTo>
                    <a:pt x="0" y="872"/>
                    <a:pt x="0" y="1166"/>
                    <a:pt x="61" y="1455"/>
                  </a:cubicBezTo>
                  <a:cubicBezTo>
                    <a:pt x="61" y="1749"/>
                    <a:pt x="61" y="1983"/>
                    <a:pt x="117" y="2216"/>
                  </a:cubicBezTo>
                  <a:cubicBezTo>
                    <a:pt x="177" y="2332"/>
                    <a:pt x="177" y="2449"/>
                    <a:pt x="233" y="2505"/>
                  </a:cubicBezTo>
                  <a:cubicBezTo>
                    <a:pt x="294" y="2622"/>
                    <a:pt x="350" y="2682"/>
                    <a:pt x="410" y="2738"/>
                  </a:cubicBezTo>
                  <a:lnTo>
                    <a:pt x="466" y="2799"/>
                  </a:lnTo>
                  <a:lnTo>
                    <a:pt x="700" y="2799"/>
                  </a:lnTo>
                  <a:cubicBezTo>
                    <a:pt x="760" y="2799"/>
                    <a:pt x="760" y="2738"/>
                    <a:pt x="816" y="2738"/>
                  </a:cubicBezTo>
                  <a:lnTo>
                    <a:pt x="933" y="2622"/>
                  </a:lnTo>
                  <a:cubicBezTo>
                    <a:pt x="993" y="2566"/>
                    <a:pt x="993" y="2566"/>
                    <a:pt x="1049" y="2449"/>
                  </a:cubicBezTo>
                  <a:cubicBezTo>
                    <a:pt x="1049" y="2388"/>
                    <a:pt x="1110" y="2332"/>
                    <a:pt x="1110" y="2272"/>
                  </a:cubicBezTo>
                  <a:lnTo>
                    <a:pt x="1110" y="2038"/>
                  </a:lnTo>
                  <a:lnTo>
                    <a:pt x="1110" y="1805"/>
                  </a:lnTo>
                  <a:cubicBezTo>
                    <a:pt x="1049" y="1689"/>
                    <a:pt x="1049" y="1633"/>
                    <a:pt x="1049" y="1572"/>
                  </a:cubicBezTo>
                  <a:cubicBezTo>
                    <a:pt x="993" y="1516"/>
                    <a:pt x="993" y="1516"/>
                    <a:pt x="993" y="1455"/>
                  </a:cubicBezTo>
                  <a:cubicBezTo>
                    <a:pt x="933" y="1283"/>
                    <a:pt x="877" y="1166"/>
                    <a:pt x="760" y="989"/>
                  </a:cubicBezTo>
                  <a:cubicBezTo>
                    <a:pt x="644" y="700"/>
                    <a:pt x="466" y="406"/>
                    <a:pt x="294" y="173"/>
                  </a:cubicBezTo>
                  <a:lnTo>
                    <a:pt x="177" y="56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ge3f4eb68f8_3_4951"/>
            <p:cNvSpPr/>
            <p:nvPr/>
          </p:nvSpPr>
          <p:spPr>
            <a:xfrm rot="690525">
              <a:off x="1575180" y="2105462"/>
              <a:ext cx="10731" cy="27940"/>
            </a:xfrm>
            <a:custGeom>
              <a:rect b="b" l="l" r="r" t="t"/>
              <a:pathLst>
                <a:path extrusionOk="0" h="2273" w="873">
                  <a:moveTo>
                    <a:pt x="117" y="1"/>
                  </a:moveTo>
                  <a:lnTo>
                    <a:pt x="117" y="57"/>
                  </a:lnTo>
                  <a:cubicBezTo>
                    <a:pt x="117" y="290"/>
                    <a:pt x="56" y="523"/>
                    <a:pt x="56" y="756"/>
                  </a:cubicBezTo>
                  <a:lnTo>
                    <a:pt x="56" y="873"/>
                  </a:lnTo>
                  <a:lnTo>
                    <a:pt x="56" y="1106"/>
                  </a:lnTo>
                  <a:cubicBezTo>
                    <a:pt x="0" y="1223"/>
                    <a:pt x="0" y="1400"/>
                    <a:pt x="56" y="1573"/>
                  </a:cubicBezTo>
                  <a:cubicBezTo>
                    <a:pt x="56" y="1689"/>
                    <a:pt x="56" y="1750"/>
                    <a:pt x="117" y="1866"/>
                  </a:cubicBezTo>
                  <a:cubicBezTo>
                    <a:pt x="173" y="2039"/>
                    <a:pt x="234" y="2156"/>
                    <a:pt x="350" y="2216"/>
                  </a:cubicBezTo>
                  <a:cubicBezTo>
                    <a:pt x="406" y="2216"/>
                    <a:pt x="467" y="2272"/>
                    <a:pt x="523" y="2272"/>
                  </a:cubicBezTo>
                  <a:lnTo>
                    <a:pt x="583" y="2272"/>
                  </a:lnTo>
                  <a:cubicBezTo>
                    <a:pt x="700" y="2216"/>
                    <a:pt x="756" y="2156"/>
                    <a:pt x="817" y="1983"/>
                  </a:cubicBezTo>
                  <a:cubicBezTo>
                    <a:pt x="873" y="1866"/>
                    <a:pt x="873" y="1689"/>
                    <a:pt x="873" y="1573"/>
                  </a:cubicBezTo>
                  <a:cubicBezTo>
                    <a:pt x="873" y="1456"/>
                    <a:pt x="817" y="1339"/>
                    <a:pt x="817" y="1283"/>
                  </a:cubicBezTo>
                  <a:cubicBezTo>
                    <a:pt x="817" y="1106"/>
                    <a:pt x="756" y="990"/>
                    <a:pt x="700" y="873"/>
                  </a:cubicBezTo>
                  <a:cubicBezTo>
                    <a:pt x="639" y="640"/>
                    <a:pt x="523" y="351"/>
                    <a:pt x="290" y="57"/>
                  </a:cubicBezTo>
                  <a:cubicBezTo>
                    <a:pt x="290" y="1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ge3f4eb68f8_3_4951"/>
            <p:cNvSpPr/>
            <p:nvPr/>
          </p:nvSpPr>
          <p:spPr>
            <a:xfrm rot="690525">
              <a:off x="1556977" y="2021985"/>
              <a:ext cx="17959" cy="22200"/>
            </a:xfrm>
            <a:custGeom>
              <a:rect b="b" l="l" r="r" t="t"/>
              <a:pathLst>
                <a:path extrusionOk="0" h="1806" w="1461">
                  <a:moveTo>
                    <a:pt x="117" y="1"/>
                  </a:moveTo>
                  <a:lnTo>
                    <a:pt x="61" y="57"/>
                  </a:lnTo>
                  <a:lnTo>
                    <a:pt x="61" y="117"/>
                  </a:lnTo>
                  <a:cubicBezTo>
                    <a:pt x="0" y="117"/>
                    <a:pt x="0" y="173"/>
                    <a:pt x="61" y="173"/>
                  </a:cubicBezTo>
                  <a:cubicBezTo>
                    <a:pt x="177" y="523"/>
                    <a:pt x="294" y="873"/>
                    <a:pt x="411" y="1106"/>
                  </a:cubicBezTo>
                  <a:cubicBezTo>
                    <a:pt x="527" y="1339"/>
                    <a:pt x="644" y="1516"/>
                    <a:pt x="760" y="1633"/>
                  </a:cubicBezTo>
                  <a:cubicBezTo>
                    <a:pt x="816" y="1689"/>
                    <a:pt x="933" y="1750"/>
                    <a:pt x="1110" y="1806"/>
                  </a:cubicBezTo>
                  <a:cubicBezTo>
                    <a:pt x="1227" y="1806"/>
                    <a:pt x="1283" y="1750"/>
                    <a:pt x="1344" y="1633"/>
                  </a:cubicBezTo>
                  <a:cubicBezTo>
                    <a:pt x="1399" y="1572"/>
                    <a:pt x="1460" y="1456"/>
                    <a:pt x="1399" y="1339"/>
                  </a:cubicBezTo>
                  <a:cubicBezTo>
                    <a:pt x="1399" y="1223"/>
                    <a:pt x="1399" y="1050"/>
                    <a:pt x="1283" y="873"/>
                  </a:cubicBezTo>
                  <a:cubicBezTo>
                    <a:pt x="1227" y="756"/>
                    <a:pt x="1110" y="584"/>
                    <a:pt x="933" y="467"/>
                  </a:cubicBezTo>
                  <a:cubicBezTo>
                    <a:pt x="760" y="290"/>
                    <a:pt x="527" y="117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ge3f4eb68f8_3_4951"/>
            <p:cNvSpPr/>
            <p:nvPr/>
          </p:nvSpPr>
          <p:spPr>
            <a:xfrm rot="690525">
              <a:off x="1515217" y="2215890"/>
              <a:ext cx="15033" cy="37282"/>
            </a:xfrm>
            <a:custGeom>
              <a:rect b="b" l="l" r="r" t="t"/>
              <a:pathLst>
                <a:path extrusionOk="0" h="3033" w="1223">
                  <a:moveTo>
                    <a:pt x="233" y="1"/>
                  </a:moveTo>
                  <a:lnTo>
                    <a:pt x="173" y="61"/>
                  </a:lnTo>
                  <a:cubicBezTo>
                    <a:pt x="117" y="61"/>
                    <a:pt x="117" y="117"/>
                    <a:pt x="117" y="117"/>
                  </a:cubicBezTo>
                  <a:cubicBezTo>
                    <a:pt x="117" y="178"/>
                    <a:pt x="56" y="295"/>
                    <a:pt x="56" y="351"/>
                  </a:cubicBezTo>
                  <a:cubicBezTo>
                    <a:pt x="56" y="700"/>
                    <a:pt x="0" y="1111"/>
                    <a:pt x="0" y="1461"/>
                  </a:cubicBezTo>
                  <a:lnTo>
                    <a:pt x="0" y="1694"/>
                  </a:lnTo>
                  <a:cubicBezTo>
                    <a:pt x="56" y="1927"/>
                    <a:pt x="56" y="2277"/>
                    <a:pt x="173" y="2566"/>
                  </a:cubicBezTo>
                  <a:cubicBezTo>
                    <a:pt x="173" y="2683"/>
                    <a:pt x="233" y="2743"/>
                    <a:pt x="289" y="2860"/>
                  </a:cubicBezTo>
                  <a:lnTo>
                    <a:pt x="467" y="3033"/>
                  </a:lnTo>
                  <a:lnTo>
                    <a:pt x="639" y="3033"/>
                  </a:lnTo>
                  <a:cubicBezTo>
                    <a:pt x="756" y="3033"/>
                    <a:pt x="872" y="2977"/>
                    <a:pt x="1050" y="2860"/>
                  </a:cubicBezTo>
                  <a:cubicBezTo>
                    <a:pt x="1050" y="2799"/>
                    <a:pt x="1106" y="2743"/>
                    <a:pt x="1106" y="2683"/>
                  </a:cubicBezTo>
                  <a:cubicBezTo>
                    <a:pt x="1166" y="2627"/>
                    <a:pt x="1166" y="2566"/>
                    <a:pt x="1166" y="2510"/>
                  </a:cubicBezTo>
                  <a:cubicBezTo>
                    <a:pt x="1222" y="2333"/>
                    <a:pt x="1222" y="2216"/>
                    <a:pt x="1166" y="2044"/>
                  </a:cubicBezTo>
                  <a:cubicBezTo>
                    <a:pt x="1106" y="1633"/>
                    <a:pt x="933" y="1283"/>
                    <a:pt x="756" y="994"/>
                  </a:cubicBezTo>
                  <a:cubicBezTo>
                    <a:pt x="700" y="817"/>
                    <a:pt x="639" y="644"/>
                    <a:pt x="523" y="467"/>
                  </a:cubicBezTo>
                  <a:cubicBezTo>
                    <a:pt x="467" y="351"/>
                    <a:pt x="406" y="234"/>
                    <a:pt x="350" y="61"/>
                  </a:cubicBezTo>
                  <a:cubicBezTo>
                    <a:pt x="289" y="61"/>
                    <a:pt x="289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ge3f4eb68f8_3_4951"/>
            <p:cNvSpPr/>
            <p:nvPr/>
          </p:nvSpPr>
          <p:spPr>
            <a:xfrm rot="690525">
              <a:off x="1457906" y="2264718"/>
              <a:ext cx="12907" cy="35094"/>
            </a:xfrm>
            <a:custGeom>
              <a:rect b="b" l="l" r="r" t="t"/>
              <a:pathLst>
                <a:path extrusionOk="0" h="2855" w="1050">
                  <a:moveTo>
                    <a:pt x="294" y="0"/>
                  </a:moveTo>
                  <a:cubicBezTo>
                    <a:pt x="234" y="0"/>
                    <a:pt x="234" y="0"/>
                    <a:pt x="178" y="56"/>
                  </a:cubicBezTo>
                  <a:lnTo>
                    <a:pt x="178" y="117"/>
                  </a:lnTo>
                  <a:cubicBezTo>
                    <a:pt x="117" y="173"/>
                    <a:pt x="117" y="233"/>
                    <a:pt x="117" y="289"/>
                  </a:cubicBezTo>
                  <a:cubicBezTo>
                    <a:pt x="61" y="406"/>
                    <a:pt x="61" y="523"/>
                    <a:pt x="61" y="639"/>
                  </a:cubicBezTo>
                  <a:cubicBezTo>
                    <a:pt x="0" y="933"/>
                    <a:pt x="0" y="1222"/>
                    <a:pt x="0" y="1516"/>
                  </a:cubicBezTo>
                  <a:cubicBezTo>
                    <a:pt x="0" y="1805"/>
                    <a:pt x="0" y="2099"/>
                    <a:pt x="61" y="2332"/>
                  </a:cubicBezTo>
                  <a:cubicBezTo>
                    <a:pt x="117" y="2449"/>
                    <a:pt x="117" y="2505"/>
                    <a:pt x="178" y="2621"/>
                  </a:cubicBezTo>
                  <a:cubicBezTo>
                    <a:pt x="178" y="2621"/>
                    <a:pt x="234" y="2682"/>
                    <a:pt x="234" y="2738"/>
                  </a:cubicBezTo>
                  <a:cubicBezTo>
                    <a:pt x="294" y="2738"/>
                    <a:pt x="294" y="2799"/>
                    <a:pt x="350" y="2799"/>
                  </a:cubicBezTo>
                  <a:cubicBezTo>
                    <a:pt x="350" y="2855"/>
                    <a:pt x="411" y="2855"/>
                    <a:pt x="467" y="2855"/>
                  </a:cubicBezTo>
                  <a:lnTo>
                    <a:pt x="583" y="2855"/>
                  </a:lnTo>
                  <a:cubicBezTo>
                    <a:pt x="644" y="2855"/>
                    <a:pt x="761" y="2799"/>
                    <a:pt x="817" y="2738"/>
                  </a:cubicBezTo>
                  <a:cubicBezTo>
                    <a:pt x="994" y="2565"/>
                    <a:pt x="1050" y="2332"/>
                    <a:pt x="1050" y="1982"/>
                  </a:cubicBezTo>
                  <a:cubicBezTo>
                    <a:pt x="1050" y="1805"/>
                    <a:pt x="994" y="1689"/>
                    <a:pt x="933" y="1516"/>
                  </a:cubicBezTo>
                  <a:cubicBezTo>
                    <a:pt x="877" y="1283"/>
                    <a:pt x="817" y="1106"/>
                    <a:pt x="761" y="933"/>
                  </a:cubicBezTo>
                  <a:cubicBezTo>
                    <a:pt x="700" y="700"/>
                    <a:pt x="583" y="523"/>
                    <a:pt x="527" y="289"/>
                  </a:cubicBezTo>
                  <a:lnTo>
                    <a:pt x="411" y="117"/>
                  </a:lnTo>
                  <a:cubicBezTo>
                    <a:pt x="411" y="56"/>
                    <a:pt x="411" y="56"/>
                    <a:pt x="350" y="56"/>
                  </a:cubicBezTo>
                  <a:lnTo>
                    <a:pt x="294" y="56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ge3f4eb68f8_3_4951"/>
            <p:cNvSpPr/>
            <p:nvPr/>
          </p:nvSpPr>
          <p:spPr>
            <a:xfrm rot="690525">
              <a:off x="1461182" y="2340014"/>
              <a:ext cx="13595" cy="32242"/>
            </a:xfrm>
            <a:custGeom>
              <a:rect b="b" l="l" r="r" t="t"/>
              <a:pathLst>
                <a:path extrusionOk="0" h="2623" w="1106">
                  <a:moveTo>
                    <a:pt x="117" y="1"/>
                  </a:moveTo>
                  <a:lnTo>
                    <a:pt x="117" y="57"/>
                  </a:lnTo>
                  <a:cubicBezTo>
                    <a:pt x="56" y="118"/>
                    <a:pt x="56" y="234"/>
                    <a:pt x="56" y="351"/>
                  </a:cubicBezTo>
                  <a:lnTo>
                    <a:pt x="56" y="523"/>
                  </a:lnTo>
                  <a:cubicBezTo>
                    <a:pt x="56" y="757"/>
                    <a:pt x="56" y="990"/>
                    <a:pt x="0" y="1284"/>
                  </a:cubicBezTo>
                  <a:cubicBezTo>
                    <a:pt x="0" y="1340"/>
                    <a:pt x="56" y="1400"/>
                    <a:pt x="56" y="1456"/>
                  </a:cubicBezTo>
                  <a:cubicBezTo>
                    <a:pt x="56" y="1689"/>
                    <a:pt x="117" y="1923"/>
                    <a:pt x="173" y="2216"/>
                  </a:cubicBezTo>
                  <a:cubicBezTo>
                    <a:pt x="233" y="2272"/>
                    <a:pt x="233" y="2389"/>
                    <a:pt x="289" y="2450"/>
                  </a:cubicBezTo>
                  <a:lnTo>
                    <a:pt x="467" y="2622"/>
                  </a:lnTo>
                  <a:lnTo>
                    <a:pt x="700" y="2622"/>
                  </a:lnTo>
                  <a:cubicBezTo>
                    <a:pt x="756" y="2622"/>
                    <a:pt x="816" y="2566"/>
                    <a:pt x="816" y="2566"/>
                  </a:cubicBezTo>
                  <a:cubicBezTo>
                    <a:pt x="872" y="2506"/>
                    <a:pt x="933" y="2506"/>
                    <a:pt x="933" y="2450"/>
                  </a:cubicBezTo>
                  <a:lnTo>
                    <a:pt x="1050" y="2333"/>
                  </a:lnTo>
                  <a:cubicBezTo>
                    <a:pt x="1106" y="2272"/>
                    <a:pt x="1106" y="2216"/>
                    <a:pt x="1106" y="2100"/>
                  </a:cubicBezTo>
                  <a:lnTo>
                    <a:pt x="1106" y="1689"/>
                  </a:lnTo>
                  <a:cubicBezTo>
                    <a:pt x="1050" y="1340"/>
                    <a:pt x="872" y="1050"/>
                    <a:pt x="756" y="817"/>
                  </a:cubicBezTo>
                  <a:cubicBezTo>
                    <a:pt x="583" y="523"/>
                    <a:pt x="467" y="290"/>
                    <a:pt x="289" y="57"/>
                  </a:cubicBezTo>
                  <a:cubicBezTo>
                    <a:pt x="289" y="1"/>
                    <a:pt x="23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ge3f4eb68f8_3_4951"/>
            <p:cNvSpPr/>
            <p:nvPr/>
          </p:nvSpPr>
          <p:spPr>
            <a:xfrm rot="690525">
              <a:off x="1398617" y="2321554"/>
              <a:ext cx="14345" cy="37282"/>
            </a:xfrm>
            <a:custGeom>
              <a:rect b="b" l="l" r="r" t="t"/>
              <a:pathLst>
                <a:path extrusionOk="0" h="3033" w="1167">
                  <a:moveTo>
                    <a:pt x="233" y="1"/>
                  </a:moveTo>
                  <a:cubicBezTo>
                    <a:pt x="173" y="1"/>
                    <a:pt x="117" y="57"/>
                    <a:pt x="117" y="117"/>
                  </a:cubicBezTo>
                  <a:cubicBezTo>
                    <a:pt x="117" y="173"/>
                    <a:pt x="117" y="234"/>
                    <a:pt x="56" y="290"/>
                  </a:cubicBezTo>
                  <a:lnTo>
                    <a:pt x="56" y="640"/>
                  </a:lnTo>
                  <a:cubicBezTo>
                    <a:pt x="0" y="933"/>
                    <a:pt x="0" y="1283"/>
                    <a:pt x="0" y="1572"/>
                  </a:cubicBezTo>
                  <a:cubicBezTo>
                    <a:pt x="0" y="1922"/>
                    <a:pt x="0" y="2216"/>
                    <a:pt x="56" y="2449"/>
                  </a:cubicBezTo>
                  <a:cubicBezTo>
                    <a:pt x="117" y="2566"/>
                    <a:pt x="117" y="2682"/>
                    <a:pt x="173" y="2799"/>
                  </a:cubicBezTo>
                  <a:cubicBezTo>
                    <a:pt x="233" y="2855"/>
                    <a:pt x="289" y="2916"/>
                    <a:pt x="406" y="2972"/>
                  </a:cubicBezTo>
                  <a:cubicBezTo>
                    <a:pt x="466" y="2972"/>
                    <a:pt x="522" y="3032"/>
                    <a:pt x="583" y="3032"/>
                  </a:cubicBezTo>
                  <a:cubicBezTo>
                    <a:pt x="583" y="3032"/>
                    <a:pt x="639" y="3032"/>
                    <a:pt x="639" y="2972"/>
                  </a:cubicBezTo>
                  <a:cubicBezTo>
                    <a:pt x="756" y="2972"/>
                    <a:pt x="872" y="2916"/>
                    <a:pt x="989" y="2855"/>
                  </a:cubicBezTo>
                  <a:cubicBezTo>
                    <a:pt x="989" y="2799"/>
                    <a:pt x="1050" y="2738"/>
                    <a:pt x="1050" y="2682"/>
                  </a:cubicBezTo>
                  <a:cubicBezTo>
                    <a:pt x="1105" y="2622"/>
                    <a:pt x="1105" y="2566"/>
                    <a:pt x="1105" y="2505"/>
                  </a:cubicBezTo>
                  <a:cubicBezTo>
                    <a:pt x="1166" y="2449"/>
                    <a:pt x="1166" y="2333"/>
                    <a:pt x="1166" y="2272"/>
                  </a:cubicBezTo>
                  <a:cubicBezTo>
                    <a:pt x="1166" y="2216"/>
                    <a:pt x="1166" y="2099"/>
                    <a:pt x="1105" y="2039"/>
                  </a:cubicBezTo>
                  <a:cubicBezTo>
                    <a:pt x="1105" y="1806"/>
                    <a:pt x="1050" y="1633"/>
                    <a:pt x="989" y="1516"/>
                  </a:cubicBezTo>
                  <a:cubicBezTo>
                    <a:pt x="933" y="1283"/>
                    <a:pt x="872" y="1050"/>
                    <a:pt x="756" y="873"/>
                  </a:cubicBezTo>
                  <a:cubicBezTo>
                    <a:pt x="700" y="700"/>
                    <a:pt x="639" y="523"/>
                    <a:pt x="522" y="350"/>
                  </a:cubicBezTo>
                  <a:cubicBezTo>
                    <a:pt x="522" y="290"/>
                    <a:pt x="466" y="234"/>
                    <a:pt x="466" y="173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ge3f4eb68f8_3_4951"/>
            <p:cNvSpPr/>
            <p:nvPr/>
          </p:nvSpPr>
          <p:spPr>
            <a:xfrm rot="690525">
              <a:off x="1331021" y="2258756"/>
              <a:ext cx="14345" cy="36581"/>
            </a:xfrm>
            <a:custGeom>
              <a:rect b="b" l="l" r="r" t="t"/>
              <a:pathLst>
                <a:path extrusionOk="0" h="2976" w="1167">
                  <a:moveTo>
                    <a:pt x="173" y="0"/>
                  </a:moveTo>
                  <a:cubicBezTo>
                    <a:pt x="118" y="0"/>
                    <a:pt x="57" y="0"/>
                    <a:pt x="57" y="61"/>
                  </a:cubicBezTo>
                  <a:lnTo>
                    <a:pt x="57" y="233"/>
                  </a:lnTo>
                  <a:cubicBezTo>
                    <a:pt x="57" y="410"/>
                    <a:pt x="1" y="527"/>
                    <a:pt x="1" y="644"/>
                  </a:cubicBezTo>
                  <a:lnTo>
                    <a:pt x="1" y="1516"/>
                  </a:lnTo>
                  <a:cubicBezTo>
                    <a:pt x="57" y="1866"/>
                    <a:pt x="57" y="2160"/>
                    <a:pt x="118" y="2393"/>
                  </a:cubicBezTo>
                  <a:cubicBezTo>
                    <a:pt x="173" y="2509"/>
                    <a:pt x="173" y="2626"/>
                    <a:pt x="234" y="2743"/>
                  </a:cubicBezTo>
                  <a:cubicBezTo>
                    <a:pt x="290" y="2743"/>
                    <a:pt x="290" y="2798"/>
                    <a:pt x="351" y="2859"/>
                  </a:cubicBezTo>
                  <a:cubicBezTo>
                    <a:pt x="351" y="2859"/>
                    <a:pt x="407" y="2915"/>
                    <a:pt x="467" y="2915"/>
                  </a:cubicBezTo>
                  <a:cubicBezTo>
                    <a:pt x="467" y="2976"/>
                    <a:pt x="523" y="2976"/>
                    <a:pt x="523" y="2976"/>
                  </a:cubicBezTo>
                  <a:lnTo>
                    <a:pt x="701" y="2976"/>
                  </a:lnTo>
                  <a:cubicBezTo>
                    <a:pt x="756" y="2976"/>
                    <a:pt x="817" y="2915"/>
                    <a:pt x="934" y="2859"/>
                  </a:cubicBezTo>
                  <a:cubicBezTo>
                    <a:pt x="990" y="2798"/>
                    <a:pt x="990" y="2743"/>
                    <a:pt x="1050" y="2743"/>
                  </a:cubicBezTo>
                  <a:cubicBezTo>
                    <a:pt x="1106" y="2682"/>
                    <a:pt x="1106" y="2626"/>
                    <a:pt x="1106" y="2509"/>
                  </a:cubicBezTo>
                  <a:cubicBezTo>
                    <a:pt x="1167" y="2449"/>
                    <a:pt x="1167" y="2393"/>
                    <a:pt x="1167" y="2332"/>
                  </a:cubicBezTo>
                  <a:lnTo>
                    <a:pt x="1167" y="2043"/>
                  </a:lnTo>
                  <a:cubicBezTo>
                    <a:pt x="1106" y="1866"/>
                    <a:pt x="1050" y="1632"/>
                    <a:pt x="990" y="1516"/>
                  </a:cubicBezTo>
                  <a:cubicBezTo>
                    <a:pt x="934" y="1343"/>
                    <a:pt x="873" y="1166"/>
                    <a:pt x="817" y="933"/>
                  </a:cubicBezTo>
                  <a:cubicBezTo>
                    <a:pt x="640" y="644"/>
                    <a:pt x="523" y="410"/>
                    <a:pt x="407" y="117"/>
                  </a:cubicBezTo>
                  <a:cubicBezTo>
                    <a:pt x="351" y="117"/>
                    <a:pt x="351" y="61"/>
                    <a:pt x="290" y="61"/>
                  </a:cubicBezTo>
                  <a:lnTo>
                    <a:pt x="2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ge3f4eb68f8_3_4951"/>
          <p:cNvGrpSpPr/>
          <p:nvPr/>
        </p:nvGrpSpPr>
        <p:grpSpPr>
          <a:xfrm>
            <a:off x="7279962" y="4792374"/>
            <a:ext cx="1241952" cy="1628630"/>
            <a:chOff x="2729951" y="1797118"/>
            <a:chExt cx="465726" cy="610728"/>
          </a:xfrm>
        </p:grpSpPr>
        <p:sp>
          <p:nvSpPr>
            <p:cNvPr id="1282" name="Google Shape;1282;ge3f4eb68f8_3_4951"/>
            <p:cNvSpPr/>
            <p:nvPr/>
          </p:nvSpPr>
          <p:spPr>
            <a:xfrm rot="-869843">
              <a:off x="2953905" y="1805346"/>
              <a:ext cx="76120" cy="81642"/>
            </a:xfrm>
            <a:custGeom>
              <a:rect b="b" l="l" r="r" t="t"/>
              <a:pathLst>
                <a:path extrusionOk="0" h="9506" w="8863">
                  <a:moveTo>
                    <a:pt x="5537" y="0"/>
                  </a:moveTo>
                  <a:cubicBezTo>
                    <a:pt x="5420" y="0"/>
                    <a:pt x="5248" y="61"/>
                    <a:pt x="5131" y="117"/>
                  </a:cubicBezTo>
                  <a:lnTo>
                    <a:pt x="4604" y="294"/>
                  </a:lnTo>
                  <a:cubicBezTo>
                    <a:pt x="4487" y="350"/>
                    <a:pt x="4431" y="410"/>
                    <a:pt x="4315" y="466"/>
                  </a:cubicBezTo>
                  <a:cubicBezTo>
                    <a:pt x="4254" y="527"/>
                    <a:pt x="4138" y="583"/>
                    <a:pt x="4021" y="644"/>
                  </a:cubicBezTo>
                  <a:cubicBezTo>
                    <a:pt x="3965" y="700"/>
                    <a:pt x="3904" y="760"/>
                    <a:pt x="3848" y="877"/>
                  </a:cubicBezTo>
                  <a:lnTo>
                    <a:pt x="3671" y="1049"/>
                  </a:lnTo>
                  <a:lnTo>
                    <a:pt x="3555" y="1110"/>
                  </a:lnTo>
                  <a:cubicBezTo>
                    <a:pt x="3438" y="1227"/>
                    <a:pt x="3382" y="1343"/>
                    <a:pt x="3265" y="1399"/>
                  </a:cubicBezTo>
                  <a:lnTo>
                    <a:pt x="3265" y="1460"/>
                  </a:lnTo>
                  <a:lnTo>
                    <a:pt x="3205" y="1516"/>
                  </a:lnTo>
                  <a:lnTo>
                    <a:pt x="3149" y="1576"/>
                  </a:lnTo>
                  <a:lnTo>
                    <a:pt x="3032" y="1693"/>
                  </a:lnTo>
                  <a:lnTo>
                    <a:pt x="2916" y="1866"/>
                  </a:lnTo>
                  <a:cubicBezTo>
                    <a:pt x="2799" y="2043"/>
                    <a:pt x="2682" y="2159"/>
                    <a:pt x="2622" y="2332"/>
                  </a:cubicBezTo>
                  <a:cubicBezTo>
                    <a:pt x="2566" y="2393"/>
                    <a:pt x="2505" y="2449"/>
                    <a:pt x="2505" y="2565"/>
                  </a:cubicBezTo>
                  <a:lnTo>
                    <a:pt x="2449" y="2626"/>
                  </a:lnTo>
                  <a:cubicBezTo>
                    <a:pt x="2389" y="2682"/>
                    <a:pt x="2333" y="2798"/>
                    <a:pt x="2333" y="2859"/>
                  </a:cubicBezTo>
                  <a:lnTo>
                    <a:pt x="2216" y="2976"/>
                  </a:lnTo>
                  <a:cubicBezTo>
                    <a:pt x="2155" y="3092"/>
                    <a:pt x="2099" y="3265"/>
                    <a:pt x="2039" y="3381"/>
                  </a:cubicBezTo>
                  <a:cubicBezTo>
                    <a:pt x="1983" y="3442"/>
                    <a:pt x="1922" y="3559"/>
                    <a:pt x="1922" y="3615"/>
                  </a:cubicBezTo>
                  <a:cubicBezTo>
                    <a:pt x="1806" y="3792"/>
                    <a:pt x="1750" y="3909"/>
                    <a:pt x="1689" y="4081"/>
                  </a:cubicBezTo>
                  <a:lnTo>
                    <a:pt x="1633" y="4258"/>
                  </a:lnTo>
                  <a:lnTo>
                    <a:pt x="1572" y="4431"/>
                  </a:lnTo>
                  <a:lnTo>
                    <a:pt x="1456" y="4725"/>
                  </a:lnTo>
                  <a:lnTo>
                    <a:pt x="1400" y="4781"/>
                  </a:lnTo>
                  <a:cubicBezTo>
                    <a:pt x="1400" y="4841"/>
                    <a:pt x="1339" y="4897"/>
                    <a:pt x="1339" y="5014"/>
                  </a:cubicBezTo>
                  <a:cubicBezTo>
                    <a:pt x="1283" y="5131"/>
                    <a:pt x="1222" y="5308"/>
                    <a:pt x="1167" y="5424"/>
                  </a:cubicBezTo>
                  <a:lnTo>
                    <a:pt x="1050" y="5597"/>
                  </a:lnTo>
                  <a:cubicBezTo>
                    <a:pt x="989" y="5774"/>
                    <a:pt x="933" y="5891"/>
                    <a:pt x="873" y="6063"/>
                  </a:cubicBezTo>
                  <a:cubicBezTo>
                    <a:pt x="817" y="6180"/>
                    <a:pt x="817" y="6297"/>
                    <a:pt x="756" y="6474"/>
                  </a:cubicBezTo>
                  <a:cubicBezTo>
                    <a:pt x="639" y="6707"/>
                    <a:pt x="584" y="6940"/>
                    <a:pt x="523" y="7113"/>
                  </a:cubicBezTo>
                  <a:lnTo>
                    <a:pt x="523" y="7229"/>
                  </a:lnTo>
                  <a:cubicBezTo>
                    <a:pt x="523" y="7290"/>
                    <a:pt x="523" y="7346"/>
                    <a:pt x="467" y="7463"/>
                  </a:cubicBezTo>
                  <a:lnTo>
                    <a:pt x="467" y="7640"/>
                  </a:lnTo>
                  <a:lnTo>
                    <a:pt x="467" y="7756"/>
                  </a:lnTo>
                  <a:cubicBezTo>
                    <a:pt x="467" y="7929"/>
                    <a:pt x="406" y="8046"/>
                    <a:pt x="350" y="8162"/>
                  </a:cubicBezTo>
                  <a:cubicBezTo>
                    <a:pt x="350" y="8223"/>
                    <a:pt x="350" y="8279"/>
                    <a:pt x="290" y="8339"/>
                  </a:cubicBezTo>
                  <a:lnTo>
                    <a:pt x="290" y="8456"/>
                  </a:lnTo>
                  <a:lnTo>
                    <a:pt x="117" y="8456"/>
                  </a:lnTo>
                  <a:cubicBezTo>
                    <a:pt x="56" y="8512"/>
                    <a:pt x="0" y="8512"/>
                    <a:pt x="0" y="8573"/>
                  </a:cubicBezTo>
                  <a:lnTo>
                    <a:pt x="0" y="8806"/>
                  </a:lnTo>
                  <a:cubicBezTo>
                    <a:pt x="56" y="8806"/>
                    <a:pt x="117" y="8862"/>
                    <a:pt x="173" y="8862"/>
                  </a:cubicBezTo>
                  <a:lnTo>
                    <a:pt x="234" y="8922"/>
                  </a:lnTo>
                  <a:cubicBezTo>
                    <a:pt x="234" y="8978"/>
                    <a:pt x="290" y="8978"/>
                    <a:pt x="350" y="9039"/>
                  </a:cubicBezTo>
                  <a:lnTo>
                    <a:pt x="523" y="9039"/>
                  </a:lnTo>
                  <a:cubicBezTo>
                    <a:pt x="523" y="9039"/>
                    <a:pt x="584" y="9039"/>
                    <a:pt x="584" y="8978"/>
                  </a:cubicBezTo>
                  <a:cubicBezTo>
                    <a:pt x="700" y="9039"/>
                    <a:pt x="756" y="9039"/>
                    <a:pt x="873" y="9095"/>
                  </a:cubicBezTo>
                  <a:cubicBezTo>
                    <a:pt x="989" y="9156"/>
                    <a:pt x="1167" y="9212"/>
                    <a:pt x="1283" y="9328"/>
                  </a:cubicBezTo>
                  <a:lnTo>
                    <a:pt x="1339" y="9389"/>
                  </a:lnTo>
                  <a:cubicBezTo>
                    <a:pt x="1400" y="9389"/>
                    <a:pt x="1400" y="9389"/>
                    <a:pt x="1456" y="9445"/>
                  </a:cubicBezTo>
                  <a:cubicBezTo>
                    <a:pt x="1516" y="9445"/>
                    <a:pt x="1572" y="9505"/>
                    <a:pt x="1633" y="9505"/>
                  </a:cubicBezTo>
                  <a:cubicBezTo>
                    <a:pt x="1750" y="9505"/>
                    <a:pt x="1806" y="9445"/>
                    <a:pt x="1866" y="9389"/>
                  </a:cubicBezTo>
                  <a:cubicBezTo>
                    <a:pt x="1922" y="9328"/>
                    <a:pt x="1922" y="9272"/>
                    <a:pt x="1983" y="9212"/>
                  </a:cubicBezTo>
                  <a:cubicBezTo>
                    <a:pt x="2039" y="9095"/>
                    <a:pt x="2099" y="9039"/>
                    <a:pt x="2099" y="8922"/>
                  </a:cubicBezTo>
                  <a:cubicBezTo>
                    <a:pt x="2155" y="8862"/>
                    <a:pt x="2155" y="8806"/>
                    <a:pt x="2216" y="8689"/>
                  </a:cubicBezTo>
                  <a:cubicBezTo>
                    <a:pt x="2216" y="8629"/>
                    <a:pt x="2216" y="8573"/>
                    <a:pt x="2272" y="8512"/>
                  </a:cubicBezTo>
                  <a:cubicBezTo>
                    <a:pt x="2272" y="8456"/>
                    <a:pt x="2333" y="8339"/>
                    <a:pt x="2389" y="8279"/>
                  </a:cubicBezTo>
                  <a:lnTo>
                    <a:pt x="2449" y="8223"/>
                  </a:lnTo>
                  <a:lnTo>
                    <a:pt x="2505" y="8106"/>
                  </a:lnTo>
                  <a:cubicBezTo>
                    <a:pt x="2566" y="8046"/>
                    <a:pt x="2622" y="7990"/>
                    <a:pt x="2682" y="7873"/>
                  </a:cubicBezTo>
                  <a:lnTo>
                    <a:pt x="2738" y="7812"/>
                  </a:lnTo>
                  <a:lnTo>
                    <a:pt x="2799" y="7696"/>
                  </a:lnTo>
                  <a:cubicBezTo>
                    <a:pt x="2855" y="7640"/>
                    <a:pt x="2916" y="7523"/>
                    <a:pt x="3032" y="7463"/>
                  </a:cubicBezTo>
                  <a:lnTo>
                    <a:pt x="3088" y="7346"/>
                  </a:lnTo>
                  <a:cubicBezTo>
                    <a:pt x="3265" y="7229"/>
                    <a:pt x="3382" y="7057"/>
                    <a:pt x="3499" y="6940"/>
                  </a:cubicBezTo>
                  <a:lnTo>
                    <a:pt x="3438" y="6940"/>
                  </a:lnTo>
                  <a:cubicBezTo>
                    <a:pt x="3555" y="6880"/>
                    <a:pt x="3615" y="6763"/>
                    <a:pt x="3671" y="6707"/>
                  </a:cubicBezTo>
                  <a:cubicBezTo>
                    <a:pt x="3732" y="6646"/>
                    <a:pt x="3788" y="6590"/>
                    <a:pt x="3848" y="6474"/>
                  </a:cubicBezTo>
                  <a:lnTo>
                    <a:pt x="3965" y="6413"/>
                  </a:lnTo>
                  <a:cubicBezTo>
                    <a:pt x="4021" y="6297"/>
                    <a:pt x="4138" y="6180"/>
                    <a:pt x="4254" y="6063"/>
                  </a:cubicBezTo>
                  <a:cubicBezTo>
                    <a:pt x="4315" y="6063"/>
                    <a:pt x="4315" y="6007"/>
                    <a:pt x="4371" y="5947"/>
                  </a:cubicBezTo>
                  <a:lnTo>
                    <a:pt x="4548" y="5774"/>
                  </a:lnTo>
                  <a:cubicBezTo>
                    <a:pt x="4604" y="5714"/>
                    <a:pt x="4665" y="5597"/>
                    <a:pt x="4781" y="5541"/>
                  </a:cubicBezTo>
                  <a:cubicBezTo>
                    <a:pt x="4837" y="5480"/>
                    <a:pt x="4898" y="5424"/>
                    <a:pt x="4954" y="5424"/>
                  </a:cubicBezTo>
                  <a:lnTo>
                    <a:pt x="5014" y="5308"/>
                  </a:lnTo>
                  <a:cubicBezTo>
                    <a:pt x="5131" y="5247"/>
                    <a:pt x="5187" y="5131"/>
                    <a:pt x="5304" y="5014"/>
                  </a:cubicBezTo>
                  <a:lnTo>
                    <a:pt x="5420" y="4958"/>
                  </a:lnTo>
                  <a:cubicBezTo>
                    <a:pt x="5597" y="4781"/>
                    <a:pt x="5770" y="4548"/>
                    <a:pt x="6003" y="4375"/>
                  </a:cubicBezTo>
                  <a:cubicBezTo>
                    <a:pt x="6120" y="4314"/>
                    <a:pt x="6180" y="4258"/>
                    <a:pt x="6297" y="4198"/>
                  </a:cubicBezTo>
                  <a:cubicBezTo>
                    <a:pt x="6353" y="4142"/>
                    <a:pt x="6414" y="4081"/>
                    <a:pt x="6530" y="4081"/>
                  </a:cubicBezTo>
                  <a:cubicBezTo>
                    <a:pt x="6703" y="3909"/>
                    <a:pt x="6819" y="3792"/>
                    <a:pt x="6997" y="3675"/>
                  </a:cubicBezTo>
                  <a:cubicBezTo>
                    <a:pt x="7169" y="3615"/>
                    <a:pt x="7346" y="3498"/>
                    <a:pt x="7519" y="3381"/>
                  </a:cubicBezTo>
                  <a:lnTo>
                    <a:pt x="7636" y="3265"/>
                  </a:lnTo>
                  <a:lnTo>
                    <a:pt x="7752" y="3148"/>
                  </a:lnTo>
                  <a:lnTo>
                    <a:pt x="7813" y="3092"/>
                  </a:lnTo>
                  <a:lnTo>
                    <a:pt x="7929" y="3032"/>
                  </a:lnTo>
                  <a:cubicBezTo>
                    <a:pt x="7985" y="2976"/>
                    <a:pt x="8046" y="2915"/>
                    <a:pt x="8102" y="2915"/>
                  </a:cubicBezTo>
                  <a:lnTo>
                    <a:pt x="8163" y="2859"/>
                  </a:lnTo>
                  <a:lnTo>
                    <a:pt x="8219" y="2798"/>
                  </a:lnTo>
                  <a:lnTo>
                    <a:pt x="8335" y="2682"/>
                  </a:lnTo>
                  <a:cubicBezTo>
                    <a:pt x="8452" y="2626"/>
                    <a:pt x="8513" y="2565"/>
                    <a:pt x="8568" y="2509"/>
                  </a:cubicBezTo>
                  <a:cubicBezTo>
                    <a:pt x="8685" y="2449"/>
                    <a:pt x="8746" y="2332"/>
                    <a:pt x="8746" y="2276"/>
                  </a:cubicBezTo>
                  <a:cubicBezTo>
                    <a:pt x="8862" y="2043"/>
                    <a:pt x="8862" y="1810"/>
                    <a:pt x="8746" y="1516"/>
                  </a:cubicBezTo>
                  <a:cubicBezTo>
                    <a:pt x="8685" y="1399"/>
                    <a:pt x="8629" y="1283"/>
                    <a:pt x="8513" y="1166"/>
                  </a:cubicBezTo>
                  <a:lnTo>
                    <a:pt x="8452" y="1110"/>
                  </a:lnTo>
                  <a:cubicBezTo>
                    <a:pt x="8396" y="993"/>
                    <a:pt x="8279" y="877"/>
                    <a:pt x="8163" y="760"/>
                  </a:cubicBezTo>
                  <a:cubicBezTo>
                    <a:pt x="7869" y="583"/>
                    <a:pt x="7580" y="410"/>
                    <a:pt x="7230" y="294"/>
                  </a:cubicBezTo>
                  <a:lnTo>
                    <a:pt x="7113" y="233"/>
                  </a:lnTo>
                  <a:cubicBezTo>
                    <a:pt x="6997" y="233"/>
                    <a:pt x="6880" y="177"/>
                    <a:pt x="6819" y="177"/>
                  </a:cubicBezTo>
                  <a:cubicBezTo>
                    <a:pt x="6586" y="117"/>
                    <a:pt x="6414" y="61"/>
                    <a:pt x="6236" y="61"/>
                  </a:cubicBezTo>
                  <a:cubicBezTo>
                    <a:pt x="6120" y="61"/>
                    <a:pt x="6003" y="61"/>
                    <a:pt x="5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ge3f4eb68f8_3_4951"/>
            <p:cNvSpPr/>
            <p:nvPr/>
          </p:nvSpPr>
          <p:spPr>
            <a:xfrm rot="-869843">
              <a:off x="2783792" y="1894914"/>
              <a:ext cx="358045" cy="475689"/>
            </a:xfrm>
            <a:custGeom>
              <a:rect b="b" l="l" r="r" t="t"/>
              <a:pathLst>
                <a:path extrusionOk="0" h="55387" w="41689">
                  <a:moveTo>
                    <a:pt x="26236" y="0"/>
                  </a:moveTo>
                  <a:cubicBezTo>
                    <a:pt x="26180" y="0"/>
                    <a:pt x="26063" y="61"/>
                    <a:pt x="26003" y="61"/>
                  </a:cubicBezTo>
                  <a:cubicBezTo>
                    <a:pt x="25830" y="61"/>
                    <a:pt x="25653" y="117"/>
                    <a:pt x="25480" y="177"/>
                  </a:cubicBezTo>
                  <a:lnTo>
                    <a:pt x="25303" y="177"/>
                  </a:lnTo>
                  <a:cubicBezTo>
                    <a:pt x="25247" y="177"/>
                    <a:pt x="25186" y="177"/>
                    <a:pt x="25130" y="233"/>
                  </a:cubicBezTo>
                  <a:lnTo>
                    <a:pt x="25070" y="233"/>
                  </a:lnTo>
                  <a:cubicBezTo>
                    <a:pt x="25014" y="233"/>
                    <a:pt x="24953" y="294"/>
                    <a:pt x="24897" y="294"/>
                  </a:cubicBezTo>
                  <a:cubicBezTo>
                    <a:pt x="24781" y="350"/>
                    <a:pt x="24603" y="410"/>
                    <a:pt x="24487" y="466"/>
                  </a:cubicBezTo>
                  <a:cubicBezTo>
                    <a:pt x="24254" y="583"/>
                    <a:pt x="23964" y="760"/>
                    <a:pt x="23671" y="993"/>
                  </a:cubicBezTo>
                  <a:lnTo>
                    <a:pt x="23554" y="1049"/>
                  </a:lnTo>
                  <a:lnTo>
                    <a:pt x="23498" y="1110"/>
                  </a:lnTo>
                  <a:lnTo>
                    <a:pt x="23437" y="1166"/>
                  </a:lnTo>
                  <a:lnTo>
                    <a:pt x="23204" y="1283"/>
                  </a:lnTo>
                  <a:lnTo>
                    <a:pt x="23148" y="1343"/>
                  </a:lnTo>
                  <a:lnTo>
                    <a:pt x="22971" y="1399"/>
                  </a:lnTo>
                  <a:lnTo>
                    <a:pt x="22915" y="1460"/>
                  </a:lnTo>
                  <a:cubicBezTo>
                    <a:pt x="22854" y="1460"/>
                    <a:pt x="22798" y="1516"/>
                    <a:pt x="22798" y="1516"/>
                  </a:cubicBezTo>
                  <a:cubicBezTo>
                    <a:pt x="22738" y="1577"/>
                    <a:pt x="22738" y="1577"/>
                    <a:pt x="22738" y="1632"/>
                  </a:cubicBezTo>
                  <a:cubicBezTo>
                    <a:pt x="22682" y="1693"/>
                    <a:pt x="22682" y="1693"/>
                    <a:pt x="22682" y="1749"/>
                  </a:cubicBezTo>
                  <a:lnTo>
                    <a:pt x="22388" y="2043"/>
                  </a:lnTo>
                  <a:cubicBezTo>
                    <a:pt x="22099" y="2332"/>
                    <a:pt x="21805" y="2682"/>
                    <a:pt x="21572" y="3032"/>
                  </a:cubicBezTo>
                  <a:cubicBezTo>
                    <a:pt x="21516" y="3092"/>
                    <a:pt x="21455" y="3209"/>
                    <a:pt x="21399" y="3326"/>
                  </a:cubicBezTo>
                  <a:lnTo>
                    <a:pt x="21399" y="3382"/>
                  </a:lnTo>
                  <a:lnTo>
                    <a:pt x="21283" y="3559"/>
                  </a:lnTo>
                  <a:lnTo>
                    <a:pt x="21166" y="3731"/>
                  </a:lnTo>
                  <a:lnTo>
                    <a:pt x="20989" y="4081"/>
                  </a:lnTo>
                  <a:cubicBezTo>
                    <a:pt x="20933" y="4198"/>
                    <a:pt x="20872" y="4314"/>
                    <a:pt x="20816" y="4375"/>
                  </a:cubicBezTo>
                  <a:cubicBezTo>
                    <a:pt x="20755" y="4492"/>
                    <a:pt x="20755" y="4548"/>
                    <a:pt x="20699" y="4608"/>
                  </a:cubicBezTo>
                  <a:cubicBezTo>
                    <a:pt x="20583" y="4781"/>
                    <a:pt x="20522" y="4958"/>
                    <a:pt x="20406" y="5131"/>
                  </a:cubicBezTo>
                  <a:cubicBezTo>
                    <a:pt x="20289" y="5364"/>
                    <a:pt x="20172" y="5541"/>
                    <a:pt x="20116" y="5714"/>
                  </a:cubicBezTo>
                  <a:cubicBezTo>
                    <a:pt x="20056" y="5891"/>
                    <a:pt x="20000" y="6007"/>
                    <a:pt x="19883" y="6180"/>
                  </a:cubicBezTo>
                  <a:lnTo>
                    <a:pt x="19883" y="6241"/>
                  </a:lnTo>
                  <a:lnTo>
                    <a:pt x="19823" y="6357"/>
                  </a:lnTo>
                  <a:lnTo>
                    <a:pt x="19417" y="7407"/>
                  </a:lnTo>
                  <a:lnTo>
                    <a:pt x="19006" y="8456"/>
                  </a:lnTo>
                  <a:lnTo>
                    <a:pt x="18834" y="8806"/>
                  </a:lnTo>
                  <a:lnTo>
                    <a:pt x="18773" y="8923"/>
                  </a:lnTo>
                  <a:cubicBezTo>
                    <a:pt x="18717" y="9095"/>
                    <a:pt x="18657" y="9272"/>
                    <a:pt x="18540" y="9389"/>
                  </a:cubicBezTo>
                  <a:cubicBezTo>
                    <a:pt x="18423" y="9739"/>
                    <a:pt x="18251" y="10028"/>
                    <a:pt x="18074" y="10322"/>
                  </a:cubicBezTo>
                  <a:cubicBezTo>
                    <a:pt x="18018" y="10438"/>
                    <a:pt x="17957" y="10494"/>
                    <a:pt x="17901" y="10611"/>
                  </a:cubicBezTo>
                  <a:lnTo>
                    <a:pt x="17840" y="10728"/>
                  </a:lnTo>
                  <a:lnTo>
                    <a:pt x="17784" y="10844"/>
                  </a:lnTo>
                  <a:cubicBezTo>
                    <a:pt x="17724" y="10905"/>
                    <a:pt x="17724" y="10905"/>
                    <a:pt x="17724" y="10961"/>
                  </a:cubicBezTo>
                  <a:lnTo>
                    <a:pt x="17607" y="11077"/>
                  </a:lnTo>
                  <a:cubicBezTo>
                    <a:pt x="17551" y="11138"/>
                    <a:pt x="17551" y="11255"/>
                    <a:pt x="17491" y="11311"/>
                  </a:cubicBezTo>
                  <a:cubicBezTo>
                    <a:pt x="17201" y="11777"/>
                    <a:pt x="16968" y="12071"/>
                    <a:pt x="16735" y="12360"/>
                  </a:cubicBezTo>
                  <a:lnTo>
                    <a:pt x="16618" y="12537"/>
                  </a:lnTo>
                  <a:cubicBezTo>
                    <a:pt x="16558" y="12654"/>
                    <a:pt x="16441" y="12770"/>
                    <a:pt x="16325" y="12887"/>
                  </a:cubicBezTo>
                  <a:cubicBezTo>
                    <a:pt x="16269" y="13004"/>
                    <a:pt x="16152" y="13120"/>
                    <a:pt x="16035" y="13237"/>
                  </a:cubicBezTo>
                  <a:lnTo>
                    <a:pt x="15919" y="13353"/>
                  </a:lnTo>
                  <a:cubicBezTo>
                    <a:pt x="15858" y="13470"/>
                    <a:pt x="15742" y="13587"/>
                    <a:pt x="15625" y="13703"/>
                  </a:cubicBezTo>
                  <a:lnTo>
                    <a:pt x="15569" y="13820"/>
                  </a:lnTo>
                  <a:lnTo>
                    <a:pt x="15042" y="14342"/>
                  </a:lnTo>
                  <a:lnTo>
                    <a:pt x="14986" y="14459"/>
                  </a:lnTo>
                  <a:cubicBezTo>
                    <a:pt x="14869" y="14575"/>
                    <a:pt x="14753" y="14753"/>
                    <a:pt x="14636" y="14869"/>
                  </a:cubicBezTo>
                  <a:lnTo>
                    <a:pt x="14459" y="15042"/>
                  </a:lnTo>
                  <a:lnTo>
                    <a:pt x="14403" y="15158"/>
                  </a:lnTo>
                  <a:lnTo>
                    <a:pt x="14226" y="15336"/>
                  </a:lnTo>
                  <a:lnTo>
                    <a:pt x="14109" y="15452"/>
                  </a:lnTo>
                  <a:cubicBezTo>
                    <a:pt x="13992" y="15569"/>
                    <a:pt x="13937" y="15686"/>
                    <a:pt x="13820" y="15802"/>
                  </a:cubicBezTo>
                  <a:cubicBezTo>
                    <a:pt x="13643" y="15975"/>
                    <a:pt x="13526" y="16152"/>
                    <a:pt x="13354" y="16324"/>
                  </a:cubicBezTo>
                  <a:cubicBezTo>
                    <a:pt x="13120" y="16558"/>
                    <a:pt x="12943" y="16735"/>
                    <a:pt x="12770" y="16968"/>
                  </a:cubicBezTo>
                  <a:lnTo>
                    <a:pt x="12477" y="17318"/>
                  </a:lnTo>
                  <a:lnTo>
                    <a:pt x="12304" y="17491"/>
                  </a:lnTo>
                  <a:lnTo>
                    <a:pt x="12187" y="17491"/>
                  </a:lnTo>
                  <a:cubicBezTo>
                    <a:pt x="12127" y="17551"/>
                    <a:pt x="12071" y="17551"/>
                    <a:pt x="12010" y="17607"/>
                  </a:cubicBezTo>
                  <a:cubicBezTo>
                    <a:pt x="11954" y="17668"/>
                    <a:pt x="11838" y="17724"/>
                    <a:pt x="11777" y="17784"/>
                  </a:cubicBezTo>
                  <a:cubicBezTo>
                    <a:pt x="11660" y="17901"/>
                    <a:pt x="11544" y="18074"/>
                    <a:pt x="11427" y="18190"/>
                  </a:cubicBezTo>
                  <a:cubicBezTo>
                    <a:pt x="11311" y="18367"/>
                    <a:pt x="11138" y="18540"/>
                    <a:pt x="11021" y="18717"/>
                  </a:cubicBezTo>
                  <a:lnTo>
                    <a:pt x="10961" y="18773"/>
                  </a:lnTo>
                  <a:lnTo>
                    <a:pt x="10788" y="18950"/>
                  </a:lnTo>
                  <a:lnTo>
                    <a:pt x="10728" y="19006"/>
                  </a:lnTo>
                  <a:lnTo>
                    <a:pt x="10672" y="19067"/>
                  </a:lnTo>
                  <a:lnTo>
                    <a:pt x="10611" y="19184"/>
                  </a:lnTo>
                  <a:lnTo>
                    <a:pt x="10494" y="19240"/>
                  </a:lnTo>
                  <a:lnTo>
                    <a:pt x="10378" y="19356"/>
                  </a:lnTo>
                  <a:lnTo>
                    <a:pt x="10261" y="19473"/>
                  </a:lnTo>
                  <a:lnTo>
                    <a:pt x="10028" y="19650"/>
                  </a:lnTo>
                  <a:cubicBezTo>
                    <a:pt x="9795" y="19883"/>
                    <a:pt x="9562" y="20116"/>
                    <a:pt x="9328" y="20406"/>
                  </a:cubicBezTo>
                  <a:cubicBezTo>
                    <a:pt x="9095" y="20639"/>
                    <a:pt x="8923" y="20872"/>
                    <a:pt x="8745" y="21105"/>
                  </a:cubicBezTo>
                  <a:lnTo>
                    <a:pt x="8573" y="21282"/>
                  </a:lnTo>
                  <a:lnTo>
                    <a:pt x="8512" y="21338"/>
                  </a:lnTo>
                  <a:lnTo>
                    <a:pt x="8456" y="21399"/>
                  </a:lnTo>
                  <a:cubicBezTo>
                    <a:pt x="8396" y="21516"/>
                    <a:pt x="8279" y="21632"/>
                    <a:pt x="8162" y="21749"/>
                  </a:cubicBezTo>
                  <a:lnTo>
                    <a:pt x="8046" y="21865"/>
                  </a:lnTo>
                  <a:cubicBezTo>
                    <a:pt x="7929" y="21982"/>
                    <a:pt x="7813" y="22038"/>
                    <a:pt x="7757" y="22155"/>
                  </a:cubicBezTo>
                  <a:cubicBezTo>
                    <a:pt x="7640" y="22215"/>
                    <a:pt x="7579" y="22271"/>
                    <a:pt x="7523" y="22388"/>
                  </a:cubicBezTo>
                  <a:lnTo>
                    <a:pt x="7463" y="22448"/>
                  </a:lnTo>
                  <a:lnTo>
                    <a:pt x="7346" y="22565"/>
                  </a:lnTo>
                  <a:lnTo>
                    <a:pt x="7407" y="22565"/>
                  </a:lnTo>
                  <a:lnTo>
                    <a:pt x="7230" y="22682"/>
                  </a:lnTo>
                  <a:lnTo>
                    <a:pt x="7174" y="22738"/>
                  </a:lnTo>
                  <a:lnTo>
                    <a:pt x="7113" y="22798"/>
                  </a:lnTo>
                  <a:cubicBezTo>
                    <a:pt x="6996" y="22854"/>
                    <a:pt x="6940" y="22971"/>
                    <a:pt x="6880" y="23032"/>
                  </a:cubicBezTo>
                  <a:cubicBezTo>
                    <a:pt x="6707" y="23204"/>
                    <a:pt x="6591" y="23321"/>
                    <a:pt x="6474" y="23498"/>
                  </a:cubicBezTo>
                  <a:lnTo>
                    <a:pt x="6357" y="23615"/>
                  </a:lnTo>
                  <a:lnTo>
                    <a:pt x="6180" y="23848"/>
                  </a:lnTo>
                  <a:lnTo>
                    <a:pt x="6008" y="24020"/>
                  </a:lnTo>
                  <a:lnTo>
                    <a:pt x="6008" y="24081"/>
                  </a:lnTo>
                  <a:cubicBezTo>
                    <a:pt x="5891" y="24198"/>
                    <a:pt x="5774" y="24370"/>
                    <a:pt x="5658" y="24487"/>
                  </a:cubicBezTo>
                  <a:cubicBezTo>
                    <a:pt x="5480" y="24664"/>
                    <a:pt x="5364" y="24837"/>
                    <a:pt x="5247" y="25014"/>
                  </a:cubicBezTo>
                  <a:lnTo>
                    <a:pt x="5075" y="25247"/>
                  </a:lnTo>
                  <a:lnTo>
                    <a:pt x="5014" y="25303"/>
                  </a:lnTo>
                  <a:lnTo>
                    <a:pt x="4841" y="25536"/>
                  </a:lnTo>
                  <a:cubicBezTo>
                    <a:pt x="4781" y="25597"/>
                    <a:pt x="4725" y="25713"/>
                    <a:pt x="4664" y="25830"/>
                  </a:cubicBezTo>
                  <a:lnTo>
                    <a:pt x="4608" y="25886"/>
                  </a:lnTo>
                  <a:lnTo>
                    <a:pt x="4492" y="26003"/>
                  </a:lnTo>
                  <a:cubicBezTo>
                    <a:pt x="4431" y="26119"/>
                    <a:pt x="4431" y="26180"/>
                    <a:pt x="4375" y="26236"/>
                  </a:cubicBezTo>
                  <a:lnTo>
                    <a:pt x="4314" y="26296"/>
                  </a:lnTo>
                  <a:cubicBezTo>
                    <a:pt x="4258" y="26352"/>
                    <a:pt x="4198" y="26469"/>
                    <a:pt x="4142" y="26530"/>
                  </a:cubicBezTo>
                  <a:lnTo>
                    <a:pt x="3792" y="27052"/>
                  </a:lnTo>
                  <a:lnTo>
                    <a:pt x="3615" y="27285"/>
                  </a:lnTo>
                  <a:lnTo>
                    <a:pt x="3559" y="27346"/>
                  </a:lnTo>
                  <a:cubicBezTo>
                    <a:pt x="3498" y="27402"/>
                    <a:pt x="3442" y="27518"/>
                    <a:pt x="3382" y="27579"/>
                  </a:cubicBezTo>
                  <a:lnTo>
                    <a:pt x="3148" y="27985"/>
                  </a:lnTo>
                  <a:cubicBezTo>
                    <a:pt x="3092" y="28162"/>
                    <a:pt x="2976" y="28279"/>
                    <a:pt x="2915" y="28395"/>
                  </a:cubicBezTo>
                  <a:cubicBezTo>
                    <a:pt x="2859" y="28512"/>
                    <a:pt x="2743" y="28684"/>
                    <a:pt x="2682" y="28801"/>
                  </a:cubicBezTo>
                  <a:lnTo>
                    <a:pt x="2682" y="28862"/>
                  </a:lnTo>
                  <a:lnTo>
                    <a:pt x="2565" y="29034"/>
                  </a:lnTo>
                  <a:cubicBezTo>
                    <a:pt x="2509" y="29095"/>
                    <a:pt x="2509" y="29211"/>
                    <a:pt x="2449" y="29267"/>
                  </a:cubicBezTo>
                  <a:cubicBezTo>
                    <a:pt x="2393" y="29328"/>
                    <a:pt x="2332" y="29445"/>
                    <a:pt x="2276" y="29501"/>
                  </a:cubicBezTo>
                  <a:cubicBezTo>
                    <a:pt x="2276" y="29561"/>
                    <a:pt x="2216" y="29617"/>
                    <a:pt x="2216" y="29678"/>
                  </a:cubicBezTo>
                  <a:lnTo>
                    <a:pt x="2160" y="29734"/>
                  </a:lnTo>
                  <a:cubicBezTo>
                    <a:pt x="2099" y="29850"/>
                    <a:pt x="1982" y="30028"/>
                    <a:pt x="1926" y="30200"/>
                  </a:cubicBezTo>
                  <a:cubicBezTo>
                    <a:pt x="1866" y="30317"/>
                    <a:pt x="1810" y="30494"/>
                    <a:pt x="1749" y="30611"/>
                  </a:cubicBezTo>
                  <a:lnTo>
                    <a:pt x="1693" y="30727"/>
                  </a:lnTo>
                  <a:lnTo>
                    <a:pt x="1633" y="30844"/>
                  </a:lnTo>
                  <a:lnTo>
                    <a:pt x="1460" y="31310"/>
                  </a:lnTo>
                  <a:lnTo>
                    <a:pt x="1343" y="31544"/>
                  </a:lnTo>
                  <a:lnTo>
                    <a:pt x="1227" y="31777"/>
                  </a:lnTo>
                  <a:cubicBezTo>
                    <a:pt x="1166" y="31949"/>
                    <a:pt x="1110" y="32066"/>
                    <a:pt x="1050" y="32183"/>
                  </a:cubicBezTo>
                  <a:cubicBezTo>
                    <a:pt x="994" y="32416"/>
                    <a:pt x="877" y="32649"/>
                    <a:pt x="816" y="32826"/>
                  </a:cubicBezTo>
                  <a:cubicBezTo>
                    <a:pt x="700" y="33059"/>
                    <a:pt x="644" y="33293"/>
                    <a:pt x="644" y="33465"/>
                  </a:cubicBezTo>
                  <a:lnTo>
                    <a:pt x="583" y="33642"/>
                  </a:lnTo>
                  <a:lnTo>
                    <a:pt x="527" y="33815"/>
                  </a:lnTo>
                  <a:lnTo>
                    <a:pt x="467" y="34109"/>
                  </a:lnTo>
                  <a:lnTo>
                    <a:pt x="411" y="34398"/>
                  </a:lnTo>
                  <a:lnTo>
                    <a:pt x="350" y="34692"/>
                  </a:lnTo>
                  <a:cubicBezTo>
                    <a:pt x="294" y="35042"/>
                    <a:pt x="233" y="35331"/>
                    <a:pt x="177" y="35625"/>
                  </a:cubicBezTo>
                  <a:lnTo>
                    <a:pt x="177" y="35797"/>
                  </a:lnTo>
                  <a:lnTo>
                    <a:pt x="117" y="36030"/>
                  </a:lnTo>
                  <a:cubicBezTo>
                    <a:pt x="61" y="36441"/>
                    <a:pt x="0" y="36847"/>
                    <a:pt x="0" y="37313"/>
                  </a:cubicBezTo>
                  <a:lnTo>
                    <a:pt x="0" y="37957"/>
                  </a:lnTo>
                  <a:lnTo>
                    <a:pt x="0" y="38363"/>
                  </a:lnTo>
                  <a:lnTo>
                    <a:pt x="0" y="38596"/>
                  </a:lnTo>
                  <a:lnTo>
                    <a:pt x="0" y="38829"/>
                  </a:lnTo>
                  <a:lnTo>
                    <a:pt x="0" y="38890"/>
                  </a:lnTo>
                  <a:lnTo>
                    <a:pt x="0" y="39295"/>
                  </a:lnTo>
                  <a:lnTo>
                    <a:pt x="0" y="39473"/>
                  </a:lnTo>
                  <a:lnTo>
                    <a:pt x="0" y="39529"/>
                  </a:lnTo>
                  <a:cubicBezTo>
                    <a:pt x="61" y="39706"/>
                    <a:pt x="61" y="39878"/>
                    <a:pt x="61" y="39995"/>
                  </a:cubicBezTo>
                  <a:lnTo>
                    <a:pt x="61" y="40172"/>
                  </a:lnTo>
                  <a:cubicBezTo>
                    <a:pt x="61" y="40289"/>
                    <a:pt x="117" y="40461"/>
                    <a:pt x="117" y="40578"/>
                  </a:cubicBezTo>
                  <a:cubicBezTo>
                    <a:pt x="117" y="40811"/>
                    <a:pt x="177" y="41044"/>
                    <a:pt x="177" y="41222"/>
                  </a:cubicBezTo>
                  <a:cubicBezTo>
                    <a:pt x="294" y="41744"/>
                    <a:pt x="350" y="42154"/>
                    <a:pt x="411" y="42504"/>
                  </a:cubicBezTo>
                  <a:cubicBezTo>
                    <a:pt x="467" y="42737"/>
                    <a:pt x="527" y="42910"/>
                    <a:pt x="583" y="43087"/>
                  </a:cubicBezTo>
                  <a:lnTo>
                    <a:pt x="644" y="43143"/>
                  </a:lnTo>
                  <a:cubicBezTo>
                    <a:pt x="700" y="43376"/>
                    <a:pt x="760" y="43554"/>
                    <a:pt x="816" y="43726"/>
                  </a:cubicBezTo>
                  <a:lnTo>
                    <a:pt x="877" y="43787"/>
                  </a:lnTo>
                  <a:cubicBezTo>
                    <a:pt x="877" y="43959"/>
                    <a:pt x="933" y="44137"/>
                    <a:pt x="1050" y="44309"/>
                  </a:cubicBezTo>
                  <a:cubicBezTo>
                    <a:pt x="1050" y="44370"/>
                    <a:pt x="1110" y="44487"/>
                    <a:pt x="1166" y="44542"/>
                  </a:cubicBezTo>
                  <a:lnTo>
                    <a:pt x="1166" y="44659"/>
                  </a:lnTo>
                  <a:lnTo>
                    <a:pt x="1227" y="44720"/>
                  </a:lnTo>
                  <a:lnTo>
                    <a:pt x="1283" y="44776"/>
                  </a:lnTo>
                  <a:lnTo>
                    <a:pt x="1283" y="44892"/>
                  </a:lnTo>
                  <a:cubicBezTo>
                    <a:pt x="1343" y="44953"/>
                    <a:pt x="1399" y="44953"/>
                    <a:pt x="1399" y="44953"/>
                  </a:cubicBezTo>
                  <a:cubicBezTo>
                    <a:pt x="1399" y="45009"/>
                    <a:pt x="1460" y="45009"/>
                    <a:pt x="1460" y="45009"/>
                  </a:cubicBezTo>
                  <a:cubicBezTo>
                    <a:pt x="1516" y="45186"/>
                    <a:pt x="1633" y="45359"/>
                    <a:pt x="1749" y="45536"/>
                  </a:cubicBezTo>
                  <a:lnTo>
                    <a:pt x="1810" y="45653"/>
                  </a:lnTo>
                  <a:cubicBezTo>
                    <a:pt x="1926" y="45769"/>
                    <a:pt x="1982" y="45886"/>
                    <a:pt x="2043" y="45942"/>
                  </a:cubicBezTo>
                  <a:lnTo>
                    <a:pt x="2160" y="46119"/>
                  </a:lnTo>
                  <a:lnTo>
                    <a:pt x="2216" y="46236"/>
                  </a:lnTo>
                  <a:lnTo>
                    <a:pt x="2276" y="46292"/>
                  </a:lnTo>
                  <a:lnTo>
                    <a:pt x="2332" y="46408"/>
                  </a:lnTo>
                  <a:cubicBezTo>
                    <a:pt x="2449" y="46525"/>
                    <a:pt x="2509" y="46702"/>
                    <a:pt x="2626" y="46819"/>
                  </a:cubicBezTo>
                  <a:lnTo>
                    <a:pt x="2682" y="46875"/>
                  </a:lnTo>
                  <a:lnTo>
                    <a:pt x="3032" y="47224"/>
                  </a:lnTo>
                  <a:lnTo>
                    <a:pt x="3032" y="47285"/>
                  </a:lnTo>
                  <a:lnTo>
                    <a:pt x="3092" y="47341"/>
                  </a:lnTo>
                  <a:lnTo>
                    <a:pt x="3209" y="47458"/>
                  </a:lnTo>
                  <a:cubicBezTo>
                    <a:pt x="3265" y="47518"/>
                    <a:pt x="3326" y="47574"/>
                    <a:pt x="3382" y="47691"/>
                  </a:cubicBezTo>
                  <a:cubicBezTo>
                    <a:pt x="3559" y="47807"/>
                    <a:pt x="3675" y="47985"/>
                    <a:pt x="3848" y="48101"/>
                  </a:cubicBezTo>
                  <a:cubicBezTo>
                    <a:pt x="3965" y="48274"/>
                    <a:pt x="4142" y="48390"/>
                    <a:pt x="4314" y="48507"/>
                  </a:cubicBezTo>
                  <a:lnTo>
                    <a:pt x="4492" y="48684"/>
                  </a:lnTo>
                  <a:lnTo>
                    <a:pt x="4548" y="48740"/>
                  </a:lnTo>
                  <a:cubicBezTo>
                    <a:pt x="4608" y="48801"/>
                    <a:pt x="4664" y="48801"/>
                    <a:pt x="4725" y="48857"/>
                  </a:cubicBezTo>
                  <a:lnTo>
                    <a:pt x="4841" y="48917"/>
                  </a:lnTo>
                  <a:lnTo>
                    <a:pt x="5014" y="49034"/>
                  </a:lnTo>
                  <a:cubicBezTo>
                    <a:pt x="5191" y="49207"/>
                    <a:pt x="5425" y="49323"/>
                    <a:pt x="5658" y="49500"/>
                  </a:cubicBezTo>
                  <a:lnTo>
                    <a:pt x="5830" y="49617"/>
                  </a:lnTo>
                  <a:lnTo>
                    <a:pt x="5891" y="49673"/>
                  </a:lnTo>
                  <a:cubicBezTo>
                    <a:pt x="6008" y="49790"/>
                    <a:pt x="6180" y="49850"/>
                    <a:pt x="6297" y="49967"/>
                  </a:cubicBezTo>
                  <a:cubicBezTo>
                    <a:pt x="6413" y="50023"/>
                    <a:pt x="6530" y="50139"/>
                    <a:pt x="6707" y="50200"/>
                  </a:cubicBezTo>
                  <a:cubicBezTo>
                    <a:pt x="6763" y="50256"/>
                    <a:pt x="6824" y="50256"/>
                    <a:pt x="6880" y="50317"/>
                  </a:cubicBezTo>
                  <a:lnTo>
                    <a:pt x="6940" y="50317"/>
                  </a:lnTo>
                  <a:cubicBezTo>
                    <a:pt x="6996" y="50373"/>
                    <a:pt x="7057" y="50373"/>
                    <a:pt x="7113" y="50433"/>
                  </a:cubicBezTo>
                  <a:cubicBezTo>
                    <a:pt x="7174" y="50489"/>
                    <a:pt x="7290" y="50550"/>
                    <a:pt x="7407" y="50550"/>
                  </a:cubicBezTo>
                  <a:lnTo>
                    <a:pt x="7463" y="50606"/>
                  </a:lnTo>
                  <a:cubicBezTo>
                    <a:pt x="7640" y="50666"/>
                    <a:pt x="7873" y="50722"/>
                    <a:pt x="8106" y="50839"/>
                  </a:cubicBezTo>
                  <a:cubicBezTo>
                    <a:pt x="8223" y="50839"/>
                    <a:pt x="8340" y="50900"/>
                    <a:pt x="8456" y="50900"/>
                  </a:cubicBezTo>
                  <a:cubicBezTo>
                    <a:pt x="8573" y="50956"/>
                    <a:pt x="8689" y="51016"/>
                    <a:pt x="8806" y="51016"/>
                  </a:cubicBezTo>
                  <a:lnTo>
                    <a:pt x="8979" y="51072"/>
                  </a:lnTo>
                  <a:lnTo>
                    <a:pt x="9506" y="51249"/>
                  </a:lnTo>
                  <a:cubicBezTo>
                    <a:pt x="9739" y="51305"/>
                    <a:pt x="9972" y="51366"/>
                    <a:pt x="10205" y="51366"/>
                  </a:cubicBezTo>
                  <a:cubicBezTo>
                    <a:pt x="10378" y="51422"/>
                    <a:pt x="10555" y="51422"/>
                    <a:pt x="10728" y="51483"/>
                  </a:cubicBezTo>
                  <a:lnTo>
                    <a:pt x="10961" y="51483"/>
                  </a:lnTo>
                  <a:cubicBezTo>
                    <a:pt x="11138" y="51539"/>
                    <a:pt x="11371" y="51539"/>
                    <a:pt x="11544" y="51539"/>
                  </a:cubicBezTo>
                  <a:cubicBezTo>
                    <a:pt x="11777" y="51599"/>
                    <a:pt x="12010" y="51599"/>
                    <a:pt x="12243" y="51599"/>
                  </a:cubicBezTo>
                  <a:lnTo>
                    <a:pt x="12421" y="51599"/>
                  </a:lnTo>
                  <a:lnTo>
                    <a:pt x="12593" y="51655"/>
                  </a:lnTo>
                  <a:lnTo>
                    <a:pt x="13237" y="51655"/>
                  </a:lnTo>
                  <a:lnTo>
                    <a:pt x="13587" y="51716"/>
                  </a:lnTo>
                  <a:cubicBezTo>
                    <a:pt x="13759" y="51716"/>
                    <a:pt x="13992" y="51716"/>
                    <a:pt x="14226" y="51772"/>
                  </a:cubicBezTo>
                  <a:lnTo>
                    <a:pt x="14459" y="51772"/>
                  </a:lnTo>
                  <a:cubicBezTo>
                    <a:pt x="14692" y="51772"/>
                    <a:pt x="14925" y="51833"/>
                    <a:pt x="15159" y="51833"/>
                  </a:cubicBezTo>
                  <a:lnTo>
                    <a:pt x="15392" y="51833"/>
                  </a:lnTo>
                  <a:cubicBezTo>
                    <a:pt x="15569" y="51772"/>
                    <a:pt x="15742" y="51772"/>
                    <a:pt x="15975" y="51772"/>
                  </a:cubicBezTo>
                  <a:lnTo>
                    <a:pt x="16152" y="51716"/>
                  </a:lnTo>
                  <a:lnTo>
                    <a:pt x="16325" y="51716"/>
                  </a:lnTo>
                  <a:cubicBezTo>
                    <a:pt x="16385" y="51833"/>
                    <a:pt x="16558" y="51949"/>
                    <a:pt x="16735" y="52066"/>
                  </a:cubicBezTo>
                  <a:lnTo>
                    <a:pt x="16852" y="52182"/>
                  </a:lnTo>
                  <a:cubicBezTo>
                    <a:pt x="16968" y="52238"/>
                    <a:pt x="17085" y="52355"/>
                    <a:pt x="17257" y="52416"/>
                  </a:cubicBezTo>
                  <a:cubicBezTo>
                    <a:pt x="17435" y="52588"/>
                    <a:pt x="17607" y="52649"/>
                    <a:pt x="17784" y="52765"/>
                  </a:cubicBezTo>
                  <a:lnTo>
                    <a:pt x="17957" y="52882"/>
                  </a:lnTo>
                  <a:cubicBezTo>
                    <a:pt x="18074" y="52938"/>
                    <a:pt x="18251" y="53055"/>
                    <a:pt x="18423" y="53115"/>
                  </a:cubicBezTo>
                  <a:cubicBezTo>
                    <a:pt x="18773" y="53348"/>
                    <a:pt x="19240" y="53582"/>
                    <a:pt x="19650" y="53754"/>
                  </a:cubicBezTo>
                  <a:lnTo>
                    <a:pt x="20000" y="53931"/>
                  </a:lnTo>
                  <a:lnTo>
                    <a:pt x="20233" y="54048"/>
                  </a:lnTo>
                  <a:lnTo>
                    <a:pt x="20466" y="54165"/>
                  </a:lnTo>
                  <a:lnTo>
                    <a:pt x="20583" y="54221"/>
                  </a:lnTo>
                  <a:lnTo>
                    <a:pt x="20816" y="54337"/>
                  </a:lnTo>
                  <a:cubicBezTo>
                    <a:pt x="20933" y="54337"/>
                    <a:pt x="20989" y="54398"/>
                    <a:pt x="21049" y="54398"/>
                  </a:cubicBezTo>
                  <a:lnTo>
                    <a:pt x="21105" y="54454"/>
                  </a:lnTo>
                  <a:lnTo>
                    <a:pt x="21222" y="54454"/>
                  </a:lnTo>
                  <a:lnTo>
                    <a:pt x="21283" y="54514"/>
                  </a:lnTo>
                  <a:lnTo>
                    <a:pt x="21455" y="54570"/>
                  </a:lnTo>
                  <a:cubicBezTo>
                    <a:pt x="21688" y="54631"/>
                    <a:pt x="21866" y="54748"/>
                    <a:pt x="22099" y="54804"/>
                  </a:cubicBezTo>
                  <a:cubicBezTo>
                    <a:pt x="22505" y="54981"/>
                    <a:pt x="22915" y="55037"/>
                    <a:pt x="23321" y="55153"/>
                  </a:cubicBezTo>
                  <a:lnTo>
                    <a:pt x="23615" y="55153"/>
                  </a:lnTo>
                  <a:lnTo>
                    <a:pt x="23964" y="55214"/>
                  </a:lnTo>
                  <a:cubicBezTo>
                    <a:pt x="24198" y="55270"/>
                    <a:pt x="24370" y="55270"/>
                    <a:pt x="24603" y="55331"/>
                  </a:cubicBezTo>
                  <a:cubicBezTo>
                    <a:pt x="24837" y="55331"/>
                    <a:pt x="25070" y="55387"/>
                    <a:pt x="25303" y="55387"/>
                  </a:cubicBezTo>
                  <a:lnTo>
                    <a:pt x="26003" y="55387"/>
                  </a:lnTo>
                  <a:lnTo>
                    <a:pt x="26296" y="55331"/>
                  </a:lnTo>
                  <a:lnTo>
                    <a:pt x="27229" y="55331"/>
                  </a:lnTo>
                  <a:cubicBezTo>
                    <a:pt x="27462" y="55270"/>
                    <a:pt x="27696" y="55270"/>
                    <a:pt x="27929" y="55214"/>
                  </a:cubicBezTo>
                  <a:cubicBezTo>
                    <a:pt x="28101" y="55153"/>
                    <a:pt x="28279" y="55153"/>
                    <a:pt x="28451" y="55097"/>
                  </a:cubicBezTo>
                  <a:lnTo>
                    <a:pt x="28629" y="55037"/>
                  </a:lnTo>
                  <a:lnTo>
                    <a:pt x="28745" y="55037"/>
                  </a:lnTo>
                  <a:lnTo>
                    <a:pt x="28918" y="54981"/>
                  </a:lnTo>
                  <a:cubicBezTo>
                    <a:pt x="29034" y="54981"/>
                    <a:pt x="29212" y="54920"/>
                    <a:pt x="29328" y="54864"/>
                  </a:cubicBezTo>
                  <a:cubicBezTo>
                    <a:pt x="29384" y="54864"/>
                    <a:pt x="29501" y="54804"/>
                    <a:pt x="29617" y="54804"/>
                  </a:cubicBezTo>
                  <a:lnTo>
                    <a:pt x="29734" y="54748"/>
                  </a:lnTo>
                  <a:cubicBezTo>
                    <a:pt x="29795" y="54748"/>
                    <a:pt x="29851" y="54748"/>
                    <a:pt x="29911" y="54687"/>
                  </a:cubicBezTo>
                  <a:cubicBezTo>
                    <a:pt x="29967" y="54687"/>
                    <a:pt x="30028" y="54687"/>
                    <a:pt x="30084" y="54631"/>
                  </a:cubicBezTo>
                  <a:lnTo>
                    <a:pt x="30200" y="54631"/>
                  </a:lnTo>
                  <a:cubicBezTo>
                    <a:pt x="30261" y="54570"/>
                    <a:pt x="30378" y="54570"/>
                    <a:pt x="30434" y="54570"/>
                  </a:cubicBezTo>
                  <a:lnTo>
                    <a:pt x="30494" y="54514"/>
                  </a:lnTo>
                  <a:lnTo>
                    <a:pt x="30550" y="54514"/>
                  </a:lnTo>
                  <a:cubicBezTo>
                    <a:pt x="30783" y="54398"/>
                    <a:pt x="30961" y="54337"/>
                    <a:pt x="31194" y="54221"/>
                  </a:cubicBezTo>
                  <a:lnTo>
                    <a:pt x="31483" y="54104"/>
                  </a:lnTo>
                  <a:lnTo>
                    <a:pt x="31777" y="53987"/>
                  </a:lnTo>
                  <a:cubicBezTo>
                    <a:pt x="32010" y="53871"/>
                    <a:pt x="32183" y="53815"/>
                    <a:pt x="32360" y="53698"/>
                  </a:cubicBezTo>
                  <a:cubicBezTo>
                    <a:pt x="32532" y="53582"/>
                    <a:pt x="32710" y="53521"/>
                    <a:pt x="32882" y="53404"/>
                  </a:cubicBezTo>
                  <a:lnTo>
                    <a:pt x="32943" y="53348"/>
                  </a:lnTo>
                  <a:cubicBezTo>
                    <a:pt x="33059" y="53288"/>
                    <a:pt x="33232" y="53171"/>
                    <a:pt x="33409" y="53055"/>
                  </a:cubicBezTo>
                  <a:lnTo>
                    <a:pt x="33932" y="52705"/>
                  </a:lnTo>
                  <a:lnTo>
                    <a:pt x="33992" y="52649"/>
                  </a:lnTo>
                  <a:cubicBezTo>
                    <a:pt x="34165" y="52471"/>
                    <a:pt x="34342" y="52355"/>
                    <a:pt x="34515" y="52238"/>
                  </a:cubicBezTo>
                  <a:lnTo>
                    <a:pt x="34692" y="52122"/>
                  </a:lnTo>
                  <a:lnTo>
                    <a:pt x="35042" y="51772"/>
                  </a:lnTo>
                  <a:cubicBezTo>
                    <a:pt x="35214" y="51655"/>
                    <a:pt x="35391" y="51483"/>
                    <a:pt x="35564" y="51366"/>
                  </a:cubicBezTo>
                  <a:lnTo>
                    <a:pt x="35625" y="51249"/>
                  </a:lnTo>
                  <a:cubicBezTo>
                    <a:pt x="35797" y="51133"/>
                    <a:pt x="35914" y="51016"/>
                    <a:pt x="36030" y="50839"/>
                  </a:cubicBezTo>
                  <a:cubicBezTo>
                    <a:pt x="36147" y="50783"/>
                    <a:pt x="36208" y="50666"/>
                    <a:pt x="36324" y="50550"/>
                  </a:cubicBezTo>
                  <a:lnTo>
                    <a:pt x="36441" y="50433"/>
                  </a:lnTo>
                  <a:cubicBezTo>
                    <a:pt x="36497" y="50317"/>
                    <a:pt x="36613" y="50200"/>
                    <a:pt x="36730" y="50083"/>
                  </a:cubicBezTo>
                  <a:lnTo>
                    <a:pt x="36847" y="49967"/>
                  </a:lnTo>
                  <a:cubicBezTo>
                    <a:pt x="36963" y="49790"/>
                    <a:pt x="37141" y="49673"/>
                    <a:pt x="37257" y="49500"/>
                  </a:cubicBezTo>
                  <a:lnTo>
                    <a:pt x="37313" y="49500"/>
                  </a:lnTo>
                  <a:cubicBezTo>
                    <a:pt x="37374" y="49384"/>
                    <a:pt x="37430" y="49323"/>
                    <a:pt x="37490" y="49267"/>
                  </a:cubicBezTo>
                  <a:cubicBezTo>
                    <a:pt x="37546" y="49207"/>
                    <a:pt x="37607" y="49151"/>
                    <a:pt x="37607" y="49090"/>
                  </a:cubicBezTo>
                  <a:cubicBezTo>
                    <a:pt x="37724" y="49034"/>
                    <a:pt x="37780" y="48917"/>
                    <a:pt x="37840" y="48857"/>
                  </a:cubicBezTo>
                  <a:cubicBezTo>
                    <a:pt x="37957" y="48740"/>
                    <a:pt x="38013" y="48624"/>
                    <a:pt x="38073" y="48568"/>
                  </a:cubicBezTo>
                  <a:cubicBezTo>
                    <a:pt x="38190" y="48334"/>
                    <a:pt x="38307" y="48101"/>
                    <a:pt x="38423" y="47924"/>
                  </a:cubicBezTo>
                  <a:lnTo>
                    <a:pt x="38712" y="47518"/>
                  </a:lnTo>
                  <a:cubicBezTo>
                    <a:pt x="38773" y="47402"/>
                    <a:pt x="38890" y="47224"/>
                    <a:pt x="38946" y="47108"/>
                  </a:cubicBezTo>
                  <a:lnTo>
                    <a:pt x="39006" y="47052"/>
                  </a:lnTo>
                  <a:lnTo>
                    <a:pt x="39006" y="46991"/>
                  </a:lnTo>
                  <a:lnTo>
                    <a:pt x="39179" y="46758"/>
                  </a:lnTo>
                  <a:lnTo>
                    <a:pt x="39529" y="46058"/>
                  </a:lnTo>
                  <a:lnTo>
                    <a:pt x="39589" y="45942"/>
                  </a:lnTo>
                  <a:lnTo>
                    <a:pt x="39645" y="45825"/>
                  </a:lnTo>
                  <a:cubicBezTo>
                    <a:pt x="39706" y="45709"/>
                    <a:pt x="39762" y="45592"/>
                    <a:pt x="39822" y="45536"/>
                  </a:cubicBezTo>
                  <a:cubicBezTo>
                    <a:pt x="39878" y="45359"/>
                    <a:pt x="39995" y="45186"/>
                    <a:pt x="40056" y="45070"/>
                  </a:cubicBezTo>
                  <a:lnTo>
                    <a:pt x="40056" y="45009"/>
                  </a:lnTo>
                  <a:lnTo>
                    <a:pt x="40112" y="44836"/>
                  </a:lnTo>
                  <a:lnTo>
                    <a:pt x="40228" y="44487"/>
                  </a:lnTo>
                  <a:cubicBezTo>
                    <a:pt x="40345" y="44309"/>
                    <a:pt x="40405" y="44137"/>
                    <a:pt x="40461" y="43959"/>
                  </a:cubicBezTo>
                  <a:cubicBezTo>
                    <a:pt x="40522" y="43787"/>
                    <a:pt x="40578" y="43554"/>
                    <a:pt x="40639" y="43320"/>
                  </a:cubicBezTo>
                  <a:cubicBezTo>
                    <a:pt x="40639" y="43204"/>
                    <a:pt x="40695" y="43027"/>
                    <a:pt x="40695" y="42910"/>
                  </a:cubicBezTo>
                  <a:lnTo>
                    <a:pt x="40755" y="42737"/>
                  </a:lnTo>
                  <a:lnTo>
                    <a:pt x="40811" y="42677"/>
                  </a:lnTo>
                  <a:lnTo>
                    <a:pt x="40811" y="42560"/>
                  </a:lnTo>
                  <a:lnTo>
                    <a:pt x="40872" y="42327"/>
                  </a:lnTo>
                  <a:cubicBezTo>
                    <a:pt x="40928" y="42154"/>
                    <a:pt x="40988" y="41921"/>
                    <a:pt x="41044" y="41744"/>
                  </a:cubicBezTo>
                  <a:lnTo>
                    <a:pt x="41044" y="41688"/>
                  </a:lnTo>
                  <a:cubicBezTo>
                    <a:pt x="41105" y="41571"/>
                    <a:pt x="41105" y="41511"/>
                    <a:pt x="41105" y="41455"/>
                  </a:cubicBezTo>
                  <a:lnTo>
                    <a:pt x="41161" y="41278"/>
                  </a:lnTo>
                  <a:lnTo>
                    <a:pt x="41161" y="41105"/>
                  </a:lnTo>
                  <a:lnTo>
                    <a:pt x="41222" y="40811"/>
                  </a:lnTo>
                  <a:lnTo>
                    <a:pt x="41222" y="40695"/>
                  </a:lnTo>
                  <a:cubicBezTo>
                    <a:pt x="41278" y="40639"/>
                    <a:pt x="41278" y="40522"/>
                    <a:pt x="41278" y="40461"/>
                  </a:cubicBezTo>
                  <a:cubicBezTo>
                    <a:pt x="41394" y="39995"/>
                    <a:pt x="41455" y="39589"/>
                    <a:pt x="41511" y="39123"/>
                  </a:cubicBezTo>
                  <a:cubicBezTo>
                    <a:pt x="41511" y="38890"/>
                    <a:pt x="41571" y="38656"/>
                    <a:pt x="41571" y="38423"/>
                  </a:cubicBezTo>
                  <a:lnTo>
                    <a:pt x="41571" y="38363"/>
                  </a:lnTo>
                  <a:cubicBezTo>
                    <a:pt x="41627" y="38129"/>
                    <a:pt x="41627" y="37957"/>
                    <a:pt x="41627" y="37724"/>
                  </a:cubicBezTo>
                  <a:lnTo>
                    <a:pt x="41627" y="37663"/>
                  </a:lnTo>
                  <a:cubicBezTo>
                    <a:pt x="41688" y="37257"/>
                    <a:pt x="41688" y="36791"/>
                    <a:pt x="41688" y="36380"/>
                  </a:cubicBezTo>
                  <a:cubicBezTo>
                    <a:pt x="41627" y="36147"/>
                    <a:pt x="41627" y="35974"/>
                    <a:pt x="41627" y="35741"/>
                  </a:cubicBezTo>
                  <a:cubicBezTo>
                    <a:pt x="41571" y="35625"/>
                    <a:pt x="41571" y="35508"/>
                    <a:pt x="41571" y="35447"/>
                  </a:cubicBezTo>
                  <a:lnTo>
                    <a:pt x="41571" y="35331"/>
                  </a:lnTo>
                  <a:lnTo>
                    <a:pt x="41511" y="35158"/>
                  </a:lnTo>
                  <a:lnTo>
                    <a:pt x="41455" y="34515"/>
                  </a:lnTo>
                  <a:lnTo>
                    <a:pt x="41338" y="33876"/>
                  </a:lnTo>
                  <a:lnTo>
                    <a:pt x="41278" y="33582"/>
                  </a:lnTo>
                  <a:cubicBezTo>
                    <a:pt x="41222" y="33232"/>
                    <a:pt x="41222" y="32943"/>
                    <a:pt x="41161" y="32593"/>
                  </a:cubicBezTo>
                  <a:cubicBezTo>
                    <a:pt x="41044" y="32183"/>
                    <a:pt x="40988" y="31777"/>
                    <a:pt x="40872" y="31366"/>
                  </a:cubicBezTo>
                  <a:lnTo>
                    <a:pt x="40755" y="31077"/>
                  </a:lnTo>
                  <a:lnTo>
                    <a:pt x="40695" y="30727"/>
                  </a:lnTo>
                  <a:lnTo>
                    <a:pt x="40639" y="30611"/>
                  </a:lnTo>
                  <a:cubicBezTo>
                    <a:pt x="40578" y="30433"/>
                    <a:pt x="40578" y="30261"/>
                    <a:pt x="40522" y="30084"/>
                  </a:cubicBezTo>
                  <a:cubicBezTo>
                    <a:pt x="40405" y="29911"/>
                    <a:pt x="40345" y="29678"/>
                    <a:pt x="40289" y="29501"/>
                  </a:cubicBezTo>
                  <a:lnTo>
                    <a:pt x="40228" y="29384"/>
                  </a:lnTo>
                  <a:lnTo>
                    <a:pt x="40056" y="28862"/>
                  </a:lnTo>
                  <a:lnTo>
                    <a:pt x="39995" y="28745"/>
                  </a:lnTo>
                  <a:lnTo>
                    <a:pt x="39939" y="28451"/>
                  </a:lnTo>
                  <a:lnTo>
                    <a:pt x="39878" y="28335"/>
                  </a:lnTo>
                  <a:cubicBezTo>
                    <a:pt x="39762" y="28045"/>
                    <a:pt x="39706" y="27812"/>
                    <a:pt x="39589" y="27518"/>
                  </a:cubicBezTo>
                  <a:lnTo>
                    <a:pt x="39473" y="27285"/>
                  </a:lnTo>
                  <a:lnTo>
                    <a:pt x="39412" y="27113"/>
                  </a:lnTo>
                  <a:lnTo>
                    <a:pt x="39356" y="26879"/>
                  </a:lnTo>
                  <a:lnTo>
                    <a:pt x="39295" y="26763"/>
                  </a:lnTo>
                  <a:lnTo>
                    <a:pt x="39062" y="26236"/>
                  </a:lnTo>
                  <a:cubicBezTo>
                    <a:pt x="39006" y="26063"/>
                    <a:pt x="38946" y="25886"/>
                    <a:pt x="38829" y="25713"/>
                  </a:cubicBezTo>
                  <a:lnTo>
                    <a:pt x="38829" y="25653"/>
                  </a:lnTo>
                  <a:cubicBezTo>
                    <a:pt x="38773" y="25597"/>
                    <a:pt x="38773" y="25536"/>
                    <a:pt x="38712" y="25480"/>
                  </a:cubicBezTo>
                  <a:lnTo>
                    <a:pt x="38712" y="25420"/>
                  </a:lnTo>
                  <a:lnTo>
                    <a:pt x="38540" y="25070"/>
                  </a:lnTo>
                  <a:cubicBezTo>
                    <a:pt x="38423" y="24781"/>
                    <a:pt x="38307" y="24370"/>
                    <a:pt x="38129" y="23964"/>
                  </a:cubicBezTo>
                  <a:lnTo>
                    <a:pt x="38013" y="23731"/>
                  </a:lnTo>
                  <a:lnTo>
                    <a:pt x="37957" y="23615"/>
                  </a:lnTo>
                  <a:lnTo>
                    <a:pt x="37840" y="23381"/>
                  </a:lnTo>
                  <a:cubicBezTo>
                    <a:pt x="37780" y="23148"/>
                    <a:pt x="37663" y="22971"/>
                    <a:pt x="37546" y="22738"/>
                  </a:cubicBezTo>
                  <a:cubicBezTo>
                    <a:pt x="37490" y="22504"/>
                    <a:pt x="37374" y="22332"/>
                    <a:pt x="37313" y="22099"/>
                  </a:cubicBezTo>
                  <a:cubicBezTo>
                    <a:pt x="37257" y="22038"/>
                    <a:pt x="37196" y="21982"/>
                    <a:pt x="37196" y="21865"/>
                  </a:cubicBezTo>
                  <a:lnTo>
                    <a:pt x="37141" y="21749"/>
                  </a:lnTo>
                  <a:lnTo>
                    <a:pt x="37080" y="21749"/>
                  </a:lnTo>
                  <a:cubicBezTo>
                    <a:pt x="37080" y="21632"/>
                    <a:pt x="37024" y="21572"/>
                    <a:pt x="37024" y="21516"/>
                  </a:cubicBezTo>
                  <a:cubicBezTo>
                    <a:pt x="36791" y="21049"/>
                    <a:pt x="36558" y="20466"/>
                    <a:pt x="36441" y="20056"/>
                  </a:cubicBezTo>
                  <a:lnTo>
                    <a:pt x="36208" y="19533"/>
                  </a:lnTo>
                  <a:lnTo>
                    <a:pt x="36208" y="19473"/>
                  </a:lnTo>
                  <a:lnTo>
                    <a:pt x="36147" y="19417"/>
                  </a:lnTo>
                  <a:cubicBezTo>
                    <a:pt x="36091" y="19123"/>
                    <a:pt x="35974" y="18890"/>
                    <a:pt x="35858" y="18657"/>
                  </a:cubicBezTo>
                  <a:cubicBezTo>
                    <a:pt x="35797" y="18307"/>
                    <a:pt x="35681" y="18018"/>
                    <a:pt x="35564" y="17724"/>
                  </a:cubicBezTo>
                  <a:cubicBezTo>
                    <a:pt x="35564" y="17607"/>
                    <a:pt x="35508" y="17551"/>
                    <a:pt x="35508" y="17435"/>
                  </a:cubicBezTo>
                  <a:lnTo>
                    <a:pt x="35447" y="17257"/>
                  </a:lnTo>
                  <a:cubicBezTo>
                    <a:pt x="35391" y="17141"/>
                    <a:pt x="35391" y="17085"/>
                    <a:pt x="35391" y="17024"/>
                  </a:cubicBezTo>
                  <a:lnTo>
                    <a:pt x="35275" y="16791"/>
                  </a:lnTo>
                  <a:cubicBezTo>
                    <a:pt x="35214" y="16618"/>
                    <a:pt x="35214" y="16441"/>
                    <a:pt x="35158" y="16269"/>
                  </a:cubicBezTo>
                  <a:lnTo>
                    <a:pt x="35098" y="16152"/>
                  </a:lnTo>
                  <a:lnTo>
                    <a:pt x="35098" y="16091"/>
                  </a:lnTo>
                  <a:lnTo>
                    <a:pt x="35098" y="15975"/>
                  </a:lnTo>
                  <a:lnTo>
                    <a:pt x="34981" y="15625"/>
                  </a:lnTo>
                  <a:lnTo>
                    <a:pt x="34925" y="15336"/>
                  </a:lnTo>
                  <a:lnTo>
                    <a:pt x="34808" y="14986"/>
                  </a:lnTo>
                  <a:cubicBezTo>
                    <a:pt x="34748" y="14809"/>
                    <a:pt x="34748" y="14636"/>
                    <a:pt x="34692" y="14403"/>
                  </a:cubicBezTo>
                  <a:lnTo>
                    <a:pt x="34515" y="13703"/>
                  </a:lnTo>
                  <a:lnTo>
                    <a:pt x="34515" y="13587"/>
                  </a:lnTo>
                  <a:lnTo>
                    <a:pt x="34398" y="13120"/>
                  </a:lnTo>
                  <a:cubicBezTo>
                    <a:pt x="34342" y="12887"/>
                    <a:pt x="34342" y="12593"/>
                    <a:pt x="34281" y="12360"/>
                  </a:cubicBezTo>
                  <a:lnTo>
                    <a:pt x="34225" y="12127"/>
                  </a:lnTo>
                  <a:lnTo>
                    <a:pt x="34225" y="11838"/>
                  </a:lnTo>
                  <a:cubicBezTo>
                    <a:pt x="34165" y="11721"/>
                    <a:pt x="34109" y="11544"/>
                    <a:pt x="34109" y="11371"/>
                  </a:cubicBezTo>
                  <a:lnTo>
                    <a:pt x="34048" y="11138"/>
                  </a:lnTo>
                  <a:cubicBezTo>
                    <a:pt x="34048" y="11021"/>
                    <a:pt x="33992" y="10905"/>
                    <a:pt x="33992" y="10788"/>
                  </a:cubicBezTo>
                  <a:cubicBezTo>
                    <a:pt x="33932" y="10611"/>
                    <a:pt x="33932" y="10494"/>
                    <a:pt x="33876" y="10322"/>
                  </a:cubicBezTo>
                  <a:cubicBezTo>
                    <a:pt x="33876" y="10261"/>
                    <a:pt x="33815" y="10205"/>
                    <a:pt x="33759" y="10145"/>
                  </a:cubicBezTo>
                  <a:cubicBezTo>
                    <a:pt x="33759" y="10028"/>
                    <a:pt x="33698" y="9855"/>
                    <a:pt x="33698" y="9622"/>
                  </a:cubicBezTo>
                  <a:cubicBezTo>
                    <a:pt x="33642" y="9445"/>
                    <a:pt x="33642" y="9328"/>
                    <a:pt x="33582" y="9156"/>
                  </a:cubicBezTo>
                  <a:lnTo>
                    <a:pt x="33582" y="8923"/>
                  </a:lnTo>
                  <a:cubicBezTo>
                    <a:pt x="33582" y="8745"/>
                    <a:pt x="33526" y="8512"/>
                    <a:pt x="33465" y="8279"/>
                  </a:cubicBezTo>
                  <a:cubicBezTo>
                    <a:pt x="33465" y="7990"/>
                    <a:pt x="33409" y="7696"/>
                    <a:pt x="33349" y="7407"/>
                  </a:cubicBezTo>
                  <a:lnTo>
                    <a:pt x="33293" y="7229"/>
                  </a:lnTo>
                  <a:lnTo>
                    <a:pt x="33293" y="6996"/>
                  </a:lnTo>
                  <a:cubicBezTo>
                    <a:pt x="33176" y="6590"/>
                    <a:pt x="33059" y="6124"/>
                    <a:pt x="32943" y="5714"/>
                  </a:cubicBezTo>
                  <a:cubicBezTo>
                    <a:pt x="32826" y="5247"/>
                    <a:pt x="32649" y="4841"/>
                    <a:pt x="32532" y="4492"/>
                  </a:cubicBezTo>
                  <a:cubicBezTo>
                    <a:pt x="32360" y="4198"/>
                    <a:pt x="32243" y="3848"/>
                    <a:pt x="32010" y="3442"/>
                  </a:cubicBezTo>
                  <a:cubicBezTo>
                    <a:pt x="31777" y="3032"/>
                    <a:pt x="31544" y="2682"/>
                    <a:pt x="31310" y="2332"/>
                  </a:cubicBezTo>
                  <a:cubicBezTo>
                    <a:pt x="31133" y="2215"/>
                    <a:pt x="31017" y="2043"/>
                    <a:pt x="30900" y="1866"/>
                  </a:cubicBezTo>
                  <a:cubicBezTo>
                    <a:pt x="30783" y="1749"/>
                    <a:pt x="30667" y="1632"/>
                    <a:pt x="30494" y="1516"/>
                  </a:cubicBezTo>
                  <a:lnTo>
                    <a:pt x="30378" y="1399"/>
                  </a:lnTo>
                  <a:cubicBezTo>
                    <a:pt x="30200" y="1283"/>
                    <a:pt x="30028" y="1166"/>
                    <a:pt x="29967" y="1049"/>
                  </a:cubicBezTo>
                  <a:cubicBezTo>
                    <a:pt x="29851" y="993"/>
                    <a:pt x="29795" y="933"/>
                    <a:pt x="29678" y="933"/>
                  </a:cubicBezTo>
                  <a:lnTo>
                    <a:pt x="29561" y="816"/>
                  </a:lnTo>
                  <a:lnTo>
                    <a:pt x="29445" y="760"/>
                  </a:lnTo>
                  <a:cubicBezTo>
                    <a:pt x="29212" y="644"/>
                    <a:pt x="29095" y="527"/>
                    <a:pt x="28918" y="466"/>
                  </a:cubicBezTo>
                  <a:cubicBezTo>
                    <a:pt x="28862" y="466"/>
                    <a:pt x="28801" y="410"/>
                    <a:pt x="28745" y="410"/>
                  </a:cubicBezTo>
                  <a:cubicBezTo>
                    <a:pt x="28629" y="350"/>
                    <a:pt x="28568" y="350"/>
                    <a:pt x="28451" y="294"/>
                  </a:cubicBezTo>
                  <a:lnTo>
                    <a:pt x="28335" y="233"/>
                  </a:lnTo>
                  <a:cubicBezTo>
                    <a:pt x="28218" y="177"/>
                    <a:pt x="28101" y="117"/>
                    <a:pt x="27929" y="117"/>
                  </a:cubicBezTo>
                  <a:cubicBezTo>
                    <a:pt x="27812" y="61"/>
                    <a:pt x="27696" y="61"/>
                    <a:pt x="27579" y="61"/>
                  </a:cubicBezTo>
                  <a:lnTo>
                    <a:pt x="26413" y="61"/>
                  </a:lnTo>
                  <a:lnTo>
                    <a:pt x="26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ge3f4eb68f8_3_4951"/>
            <p:cNvSpPr/>
            <p:nvPr/>
          </p:nvSpPr>
          <p:spPr>
            <a:xfrm rot="-869843">
              <a:off x="2831878" y="2170203"/>
              <a:ext cx="1005" cy="2010"/>
            </a:xfrm>
            <a:custGeom>
              <a:rect b="b" l="l" r="r" t="t"/>
              <a:pathLst>
                <a:path extrusionOk="0" h="234" w="117">
                  <a:moveTo>
                    <a:pt x="117" y="0"/>
                  </a:moveTo>
                  <a:lnTo>
                    <a:pt x="117" y="0"/>
                  </a:lnTo>
                  <a:cubicBezTo>
                    <a:pt x="56" y="61"/>
                    <a:pt x="0" y="178"/>
                    <a:pt x="0" y="234"/>
                  </a:cubicBezTo>
                  <a:cubicBezTo>
                    <a:pt x="0" y="178"/>
                    <a:pt x="56" y="117"/>
                    <a:pt x="117" y="0"/>
                  </a:cubicBezTo>
                  <a:close/>
                </a:path>
              </a:pathLst>
            </a:custGeom>
            <a:solidFill>
              <a:srgbClr val="83DE4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ge3f4eb68f8_3_4951"/>
            <p:cNvSpPr/>
            <p:nvPr/>
          </p:nvSpPr>
          <p:spPr>
            <a:xfrm rot="-869843">
              <a:off x="2976168" y="1841813"/>
              <a:ext cx="134727" cy="57568"/>
            </a:xfrm>
            <a:custGeom>
              <a:rect b="b" l="l" r="r" t="t"/>
              <a:pathLst>
                <a:path extrusionOk="0" h="6703" w="15687">
                  <a:moveTo>
                    <a:pt x="7757" y="1"/>
                  </a:moveTo>
                  <a:cubicBezTo>
                    <a:pt x="7524" y="1"/>
                    <a:pt x="7291" y="57"/>
                    <a:pt x="7058" y="57"/>
                  </a:cubicBezTo>
                  <a:cubicBezTo>
                    <a:pt x="6941" y="57"/>
                    <a:pt x="6825" y="117"/>
                    <a:pt x="6708" y="117"/>
                  </a:cubicBezTo>
                  <a:lnTo>
                    <a:pt x="6475" y="117"/>
                  </a:lnTo>
                  <a:cubicBezTo>
                    <a:pt x="6358" y="117"/>
                    <a:pt x="6181" y="173"/>
                    <a:pt x="6008" y="173"/>
                  </a:cubicBezTo>
                  <a:lnTo>
                    <a:pt x="5892" y="234"/>
                  </a:lnTo>
                  <a:lnTo>
                    <a:pt x="5831" y="234"/>
                  </a:lnTo>
                  <a:cubicBezTo>
                    <a:pt x="5714" y="234"/>
                    <a:pt x="5598" y="290"/>
                    <a:pt x="5425" y="290"/>
                  </a:cubicBezTo>
                  <a:cubicBezTo>
                    <a:pt x="5248" y="350"/>
                    <a:pt x="5131" y="406"/>
                    <a:pt x="4959" y="406"/>
                  </a:cubicBezTo>
                  <a:lnTo>
                    <a:pt x="4842" y="406"/>
                  </a:lnTo>
                  <a:cubicBezTo>
                    <a:pt x="4726" y="467"/>
                    <a:pt x="4609" y="467"/>
                    <a:pt x="4492" y="523"/>
                  </a:cubicBezTo>
                  <a:cubicBezTo>
                    <a:pt x="4376" y="523"/>
                    <a:pt x="4259" y="584"/>
                    <a:pt x="4143" y="584"/>
                  </a:cubicBezTo>
                  <a:cubicBezTo>
                    <a:pt x="4026" y="640"/>
                    <a:pt x="3965" y="640"/>
                    <a:pt x="3849" y="700"/>
                  </a:cubicBezTo>
                  <a:lnTo>
                    <a:pt x="3793" y="756"/>
                  </a:lnTo>
                  <a:lnTo>
                    <a:pt x="3499" y="873"/>
                  </a:lnTo>
                  <a:lnTo>
                    <a:pt x="3266" y="933"/>
                  </a:lnTo>
                  <a:lnTo>
                    <a:pt x="3033" y="989"/>
                  </a:lnTo>
                  <a:lnTo>
                    <a:pt x="2683" y="1167"/>
                  </a:lnTo>
                  <a:lnTo>
                    <a:pt x="2627" y="1167"/>
                  </a:lnTo>
                  <a:lnTo>
                    <a:pt x="2450" y="1223"/>
                  </a:lnTo>
                  <a:lnTo>
                    <a:pt x="2277" y="1339"/>
                  </a:lnTo>
                  <a:lnTo>
                    <a:pt x="1927" y="1516"/>
                  </a:lnTo>
                  <a:cubicBezTo>
                    <a:pt x="1811" y="1516"/>
                    <a:pt x="1750" y="1633"/>
                    <a:pt x="1633" y="1689"/>
                  </a:cubicBezTo>
                  <a:cubicBezTo>
                    <a:pt x="1461" y="1806"/>
                    <a:pt x="1228" y="2039"/>
                    <a:pt x="1050" y="2272"/>
                  </a:cubicBezTo>
                  <a:lnTo>
                    <a:pt x="934" y="2389"/>
                  </a:lnTo>
                  <a:lnTo>
                    <a:pt x="817" y="2622"/>
                  </a:lnTo>
                  <a:cubicBezTo>
                    <a:pt x="761" y="2682"/>
                    <a:pt x="701" y="2738"/>
                    <a:pt x="645" y="2855"/>
                  </a:cubicBezTo>
                  <a:cubicBezTo>
                    <a:pt x="584" y="2916"/>
                    <a:pt x="528" y="2972"/>
                    <a:pt x="528" y="3032"/>
                  </a:cubicBezTo>
                  <a:cubicBezTo>
                    <a:pt x="467" y="3149"/>
                    <a:pt x="467" y="3205"/>
                    <a:pt x="411" y="3265"/>
                  </a:cubicBezTo>
                  <a:cubicBezTo>
                    <a:pt x="411" y="3382"/>
                    <a:pt x="351" y="3438"/>
                    <a:pt x="295" y="3555"/>
                  </a:cubicBezTo>
                  <a:cubicBezTo>
                    <a:pt x="234" y="3615"/>
                    <a:pt x="234" y="3671"/>
                    <a:pt x="178" y="3732"/>
                  </a:cubicBezTo>
                  <a:cubicBezTo>
                    <a:pt x="118" y="3788"/>
                    <a:pt x="62" y="3848"/>
                    <a:pt x="1" y="3848"/>
                  </a:cubicBezTo>
                  <a:lnTo>
                    <a:pt x="1" y="3904"/>
                  </a:lnTo>
                  <a:cubicBezTo>
                    <a:pt x="62" y="3965"/>
                    <a:pt x="62" y="4021"/>
                    <a:pt x="178" y="4021"/>
                  </a:cubicBezTo>
                  <a:cubicBezTo>
                    <a:pt x="295" y="4082"/>
                    <a:pt x="351" y="4138"/>
                    <a:pt x="411" y="4198"/>
                  </a:cubicBezTo>
                  <a:cubicBezTo>
                    <a:pt x="701" y="4432"/>
                    <a:pt x="994" y="4721"/>
                    <a:pt x="1228" y="5015"/>
                  </a:cubicBezTo>
                  <a:lnTo>
                    <a:pt x="1344" y="5131"/>
                  </a:lnTo>
                  <a:cubicBezTo>
                    <a:pt x="1400" y="5187"/>
                    <a:pt x="1517" y="5248"/>
                    <a:pt x="1577" y="5304"/>
                  </a:cubicBezTo>
                  <a:cubicBezTo>
                    <a:pt x="1633" y="5364"/>
                    <a:pt x="1633" y="5420"/>
                    <a:pt x="1694" y="5481"/>
                  </a:cubicBezTo>
                  <a:lnTo>
                    <a:pt x="1811" y="5598"/>
                  </a:lnTo>
                  <a:cubicBezTo>
                    <a:pt x="1867" y="5714"/>
                    <a:pt x="1927" y="5770"/>
                    <a:pt x="1983" y="5831"/>
                  </a:cubicBezTo>
                  <a:lnTo>
                    <a:pt x="2100" y="5947"/>
                  </a:lnTo>
                  <a:cubicBezTo>
                    <a:pt x="2100" y="6003"/>
                    <a:pt x="2160" y="6064"/>
                    <a:pt x="2160" y="6120"/>
                  </a:cubicBezTo>
                  <a:lnTo>
                    <a:pt x="2277" y="6237"/>
                  </a:lnTo>
                  <a:cubicBezTo>
                    <a:pt x="2333" y="6353"/>
                    <a:pt x="2394" y="6353"/>
                    <a:pt x="2450" y="6414"/>
                  </a:cubicBezTo>
                  <a:lnTo>
                    <a:pt x="2627" y="6414"/>
                  </a:lnTo>
                  <a:lnTo>
                    <a:pt x="2683" y="6470"/>
                  </a:lnTo>
                  <a:lnTo>
                    <a:pt x="2799" y="6470"/>
                  </a:lnTo>
                  <a:cubicBezTo>
                    <a:pt x="2860" y="6470"/>
                    <a:pt x="2916" y="6470"/>
                    <a:pt x="2977" y="6530"/>
                  </a:cubicBezTo>
                  <a:cubicBezTo>
                    <a:pt x="3149" y="6530"/>
                    <a:pt x="3382" y="6586"/>
                    <a:pt x="3560" y="6647"/>
                  </a:cubicBezTo>
                  <a:cubicBezTo>
                    <a:pt x="3793" y="6647"/>
                    <a:pt x="4026" y="6703"/>
                    <a:pt x="4315" y="6703"/>
                  </a:cubicBezTo>
                  <a:lnTo>
                    <a:pt x="5658" y="6703"/>
                  </a:lnTo>
                  <a:cubicBezTo>
                    <a:pt x="5892" y="6703"/>
                    <a:pt x="6125" y="6703"/>
                    <a:pt x="6297" y="6647"/>
                  </a:cubicBezTo>
                  <a:lnTo>
                    <a:pt x="6941" y="6647"/>
                  </a:lnTo>
                  <a:cubicBezTo>
                    <a:pt x="6997" y="6586"/>
                    <a:pt x="7114" y="6586"/>
                    <a:pt x="7230" y="6586"/>
                  </a:cubicBezTo>
                  <a:lnTo>
                    <a:pt x="7524" y="6586"/>
                  </a:lnTo>
                  <a:cubicBezTo>
                    <a:pt x="7697" y="6586"/>
                    <a:pt x="7874" y="6530"/>
                    <a:pt x="8047" y="6470"/>
                  </a:cubicBezTo>
                  <a:lnTo>
                    <a:pt x="8107" y="6470"/>
                  </a:lnTo>
                  <a:cubicBezTo>
                    <a:pt x="8340" y="6470"/>
                    <a:pt x="8513" y="6414"/>
                    <a:pt x="8690" y="6353"/>
                  </a:cubicBezTo>
                  <a:cubicBezTo>
                    <a:pt x="8863" y="6353"/>
                    <a:pt x="9040" y="6297"/>
                    <a:pt x="9213" y="6237"/>
                  </a:cubicBezTo>
                  <a:cubicBezTo>
                    <a:pt x="9390" y="6181"/>
                    <a:pt x="9506" y="6181"/>
                    <a:pt x="9679" y="6120"/>
                  </a:cubicBezTo>
                  <a:lnTo>
                    <a:pt x="9796" y="6064"/>
                  </a:lnTo>
                  <a:cubicBezTo>
                    <a:pt x="9973" y="6064"/>
                    <a:pt x="10145" y="6003"/>
                    <a:pt x="10323" y="5947"/>
                  </a:cubicBezTo>
                  <a:cubicBezTo>
                    <a:pt x="10495" y="5887"/>
                    <a:pt x="10672" y="5770"/>
                    <a:pt x="10906" y="5714"/>
                  </a:cubicBezTo>
                  <a:cubicBezTo>
                    <a:pt x="10962" y="5714"/>
                    <a:pt x="11022" y="5654"/>
                    <a:pt x="11139" y="5598"/>
                  </a:cubicBezTo>
                  <a:lnTo>
                    <a:pt x="11255" y="5598"/>
                  </a:lnTo>
                  <a:cubicBezTo>
                    <a:pt x="11311" y="5537"/>
                    <a:pt x="11372" y="5537"/>
                    <a:pt x="11489" y="5481"/>
                  </a:cubicBezTo>
                  <a:cubicBezTo>
                    <a:pt x="11722" y="5420"/>
                    <a:pt x="11894" y="5304"/>
                    <a:pt x="12072" y="5187"/>
                  </a:cubicBezTo>
                  <a:cubicBezTo>
                    <a:pt x="12421" y="5070"/>
                    <a:pt x="12711" y="4837"/>
                    <a:pt x="13121" y="4604"/>
                  </a:cubicBezTo>
                  <a:cubicBezTo>
                    <a:pt x="13294" y="4487"/>
                    <a:pt x="13471" y="4315"/>
                    <a:pt x="13643" y="4198"/>
                  </a:cubicBezTo>
                  <a:lnTo>
                    <a:pt x="13821" y="4021"/>
                  </a:lnTo>
                  <a:cubicBezTo>
                    <a:pt x="13937" y="3965"/>
                    <a:pt x="14054" y="3848"/>
                    <a:pt x="14110" y="3788"/>
                  </a:cubicBezTo>
                  <a:lnTo>
                    <a:pt x="14287" y="3615"/>
                  </a:lnTo>
                  <a:lnTo>
                    <a:pt x="14343" y="3555"/>
                  </a:lnTo>
                  <a:cubicBezTo>
                    <a:pt x="14404" y="3555"/>
                    <a:pt x="14460" y="3499"/>
                    <a:pt x="14520" y="3438"/>
                  </a:cubicBezTo>
                  <a:lnTo>
                    <a:pt x="14576" y="3382"/>
                  </a:lnTo>
                  <a:cubicBezTo>
                    <a:pt x="14693" y="3205"/>
                    <a:pt x="14809" y="3088"/>
                    <a:pt x="14926" y="2972"/>
                  </a:cubicBezTo>
                  <a:lnTo>
                    <a:pt x="15103" y="2799"/>
                  </a:lnTo>
                  <a:lnTo>
                    <a:pt x="15103" y="2738"/>
                  </a:lnTo>
                  <a:cubicBezTo>
                    <a:pt x="15159" y="2682"/>
                    <a:pt x="15220" y="2622"/>
                    <a:pt x="15220" y="2566"/>
                  </a:cubicBezTo>
                  <a:cubicBezTo>
                    <a:pt x="15276" y="2505"/>
                    <a:pt x="15393" y="2389"/>
                    <a:pt x="15453" y="2272"/>
                  </a:cubicBezTo>
                  <a:cubicBezTo>
                    <a:pt x="15453" y="2272"/>
                    <a:pt x="15509" y="2216"/>
                    <a:pt x="15509" y="2155"/>
                  </a:cubicBezTo>
                  <a:lnTo>
                    <a:pt x="15570" y="2099"/>
                  </a:lnTo>
                  <a:cubicBezTo>
                    <a:pt x="15626" y="2039"/>
                    <a:pt x="15626" y="1983"/>
                    <a:pt x="15626" y="1983"/>
                  </a:cubicBezTo>
                  <a:cubicBezTo>
                    <a:pt x="15686" y="1922"/>
                    <a:pt x="15686" y="1806"/>
                    <a:pt x="15686" y="1750"/>
                  </a:cubicBezTo>
                  <a:cubicBezTo>
                    <a:pt x="15626" y="1689"/>
                    <a:pt x="15626" y="1633"/>
                    <a:pt x="15570" y="1572"/>
                  </a:cubicBezTo>
                  <a:cubicBezTo>
                    <a:pt x="15509" y="1456"/>
                    <a:pt x="15393" y="1400"/>
                    <a:pt x="15276" y="1339"/>
                  </a:cubicBezTo>
                  <a:cubicBezTo>
                    <a:pt x="15220" y="1339"/>
                    <a:pt x="15103" y="1283"/>
                    <a:pt x="14987" y="1223"/>
                  </a:cubicBezTo>
                  <a:cubicBezTo>
                    <a:pt x="14754" y="1106"/>
                    <a:pt x="14520" y="1050"/>
                    <a:pt x="14343" y="989"/>
                  </a:cubicBezTo>
                  <a:lnTo>
                    <a:pt x="14054" y="933"/>
                  </a:lnTo>
                  <a:lnTo>
                    <a:pt x="13821" y="873"/>
                  </a:lnTo>
                  <a:cubicBezTo>
                    <a:pt x="13760" y="873"/>
                    <a:pt x="13643" y="873"/>
                    <a:pt x="13587" y="817"/>
                  </a:cubicBezTo>
                  <a:lnTo>
                    <a:pt x="13354" y="817"/>
                  </a:lnTo>
                  <a:lnTo>
                    <a:pt x="13177" y="756"/>
                  </a:lnTo>
                  <a:cubicBezTo>
                    <a:pt x="13121" y="756"/>
                    <a:pt x="13060" y="700"/>
                    <a:pt x="12944" y="700"/>
                  </a:cubicBezTo>
                  <a:lnTo>
                    <a:pt x="12827" y="640"/>
                  </a:lnTo>
                  <a:cubicBezTo>
                    <a:pt x="12711" y="640"/>
                    <a:pt x="12594" y="640"/>
                    <a:pt x="12477" y="584"/>
                  </a:cubicBezTo>
                  <a:cubicBezTo>
                    <a:pt x="12361" y="584"/>
                    <a:pt x="12244" y="523"/>
                    <a:pt x="12128" y="467"/>
                  </a:cubicBezTo>
                  <a:lnTo>
                    <a:pt x="11894" y="406"/>
                  </a:lnTo>
                  <a:cubicBezTo>
                    <a:pt x="11778" y="350"/>
                    <a:pt x="11605" y="350"/>
                    <a:pt x="11489" y="350"/>
                  </a:cubicBezTo>
                  <a:lnTo>
                    <a:pt x="11372" y="290"/>
                  </a:lnTo>
                  <a:cubicBezTo>
                    <a:pt x="11195" y="290"/>
                    <a:pt x="11022" y="234"/>
                    <a:pt x="10845" y="173"/>
                  </a:cubicBezTo>
                  <a:lnTo>
                    <a:pt x="10556" y="173"/>
                  </a:lnTo>
                  <a:cubicBezTo>
                    <a:pt x="10495" y="117"/>
                    <a:pt x="10439" y="117"/>
                    <a:pt x="10323" y="117"/>
                  </a:cubicBezTo>
                  <a:lnTo>
                    <a:pt x="10262" y="117"/>
                  </a:lnTo>
                  <a:cubicBezTo>
                    <a:pt x="10089" y="117"/>
                    <a:pt x="9912" y="117"/>
                    <a:pt x="9740" y="57"/>
                  </a:cubicBezTo>
                  <a:cubicBezTo>
                    <a:pt x="9562" y="57"/>
                    <a:pt x="9329" y="57"/>
                    <a:pt x="9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ge3f4eb68f8_3_4951"/>
            <p:cNvSpPr/>
            <p:nvPr/>
          </p:nvSpPr>
          <p:spPr>
            <a:xfrm rot="-869843">
              <a:off x="3102456" y="1845282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ge3f4eb68f8_3_4951"/>
            <p:cNvSpPr/>
            <p:nvPr/>
          </p:nvSpPr>
          <p:spPr>
            <a:xfrm rot="-869843">
              <a:off x="2980258" y="1841901"/>
              <a:ext cx="129712" cy="57611"/>
            </a:xfrm>
            <a:custGeom>
              <a:rect b="b" l="l" r="r" t="t"/>
              <a:pathLst>
                <a:path extrusionOk="0" h="6708" w="15103">
                  <a:moveTo>
                    <a:pt x="7174" y="1"/>
                  </a:moveTo>
                  <a:lnTo>
                    <a:pt x="7113" y="61"/>
                  </a:lnTo>
                  <a:cubicBezTo>
                    <a:pt x="7057" y="178"/>
                    <a:pt x="6996" y="234"/>
                    <a:pt x="6941" y="350"/>
                  </a:cubicBezTo>
                  <a:cubicBezTo>
                    <a:pt x="6880" y="467"/>
                    <a:pt x="6763" y="584"/>
                    <a:pt x="6707" y="700"/>
                  </a:cubicBezTo>
                  <a:lnTo>
                    <a:pt x="6358" y="1577"/>
                  </a:lnTo>
                  <a:cubicBezTo>
                    <a:pt x="6180" y="2099"/>
                    <a:pt x="6008" y="2682"/>
                    <a:pt x="5891" y="3209"/>
                  </a:cubicBezTo>
                  <a:cubicBezTo>
                    <a:pt x="5425" y="3265"/>
                    <a:pt x="5014" y="3326"/>
                    <a:pt x="4548" y="3382"/>
                  </a:cubicBezTo>
                  <a:cubicBezTo>
                    <a:pt x="4259" y="3443"/>
                    <a:pt x="3965" y="3443"/>
                    <a:pt x="3676" y="3499"/>
                  </a:cubicBezTo>
                  <a:cubicBezTo>
                    <a:pt x="3848" y="2860"/>
                    <a:pt x="4025" y="2216"/>
                    <a:pt x="4198" y="1633"/>
                  </a:cubicBezTo>
                  <a:cubicBezTo>
                    <a:pt x="4259" y="1400"/>
                    <a:pt x="4375" y="1167"/>
                    <a:pt x="4431" y="994"/>
                  </a:cubicBezTo>
                  <a:cubicBezTo>
                    <a:pt x="4548" y="761"/>
                    <a:pt x="4664" y="528"/>
                    <a:pt x="4781" y="350"/>
                  </a:cubicBezTo>
                  <a:cubicBezTo>
                    <a:pt x="4842" y="350"/>
                    <a:pt x="4842" y="294"/>
                    <a:pt x="4842" y="294"/>
                  </a:cubicBezTo>
                  <a:cubicBezTo>
                    <a:pt x="4781" y="234"/>
                    <a:pt x="4781" y="234"/>
                    <a:pt x="4781" y="178"/>
                  </a:cubicBezTo>
                  <a:lnTo>
                    <a:pt x="4664" y="178"/>
                  </a:lnTo>
                  <a:cubicBezTo>
                    <a:pt x="4608" y="178"/>
                    <a:pt x="4608" y="234"/>
                    <a:pt x="4608" y="234"/>
                  </a:cubicBezTo>
                  <a:cubicBezTo>
                    <a:pt x="4548" y="350"/>
                    <a:pt x="4431" y="467"/>
                    <a:pt x="4375" y="584"/>
                  </a:cubicBezTo>
                  <a:cubicBezTo>
                    <a:pt x="4315" y="700"/>
                    <a:pt x="4259" y="877"/>
                    <a:pt x="4198" y="994"/>
                  </a:cubicBezTo>
                  <a:cubicBezTo>
                    <a:pt x="4081" y="1283"/>
                    <a:pt x="3965" y="1516"/>
                    <a:pt x="3909" y="1750"/>
                  </a:cubicBezTo>
                  <a:cubicBezTo>
                    <a:pt x="3732" y="2333"/>
                    <a:pt x="3615" y="2916"/>
                    <a:pt x="3442" y="3443"/>
                  </a:cubicBezTo>
                  <a:cubicBezTo>
                    <a:pt x="3442" y="3499"/>
                    <a:pt x="3442" y="3499"/>
                    <a:pt x="3498" y="3499"/>
                  </a:cubicBezTo>
                  <a:lnTo>
                    <a:pt x="1749" y="3848"/>
                  </a:lnTo>
                  <a:cubicBezTo>
                    <a:pt x="1633" y="3848"/>
                    <a:pt x="1516" y="3848"/>
                    <a:pt x="1400" y="3909"/>
                  </a:cubicBezTo>
                  <a:lnTo>
                    <a:pt x="1577" y="3032"/>
                  </a:lnTo>
                  <a:cubicBezTo>
                    <a:pt x="1633" y="2682"/>
                    <a:pt x="1693" y="2393"/>
                    <a:pt x="1810" y="2043"/>
                  </a:cubicBezTo>
                  <a:cubicBezTo>
                    <a:pt x="1866" y="1866"/>
                    <a:pt x="1983" y="1633"/>
                    <a:pt x="2043" y="1460"/>
                  </a:cubicBezTo>
                  <a:cubicBezTo>
                    <a:pt x="2099" y="1400"/>
                    <a:pt x="2043" y="1344"/>
                    <a:pt x="2043" y="1283"/>
                  </a:cubicBezTo>
                  <a:lnTo>
                    <a:pt x="1983" y="1283"/>
                  </a:lnTo>
                  <a:cubicBezTo>
                    <a:pt x="1927" y="1283"/>
                    <a:pt x="1866" y="1283"/>
                    <a:pt x="1866" y="1344"/>
                  </a:cubicBezTo>
                  <a:cubicBezTo>
                    <a:pt x="1749" y="1577"/>
                    <a:pt x="1693" y="1750"/>
                    <a:pt x="1577" y="1983"/>
                  </a:cubicBezTo>
                  <a:cubicBezTo>
                    <a:pt x="1516" y="2160"/>
                    <a:pt x="1460" y="2393"/>
                    <a:pt x="1400" y="2566"/>
                  </a:cubicBezTo>
                  <a:cubicBezTo>
                    <a:pt x="1283" y="3032"/>
                    <a:pt x="1227" y="3499"/>
                    <a:pt x="1166" y="3965"/>
                  </a:cubicBezTo>
                  <a:cubicBezTo>
                    <a:pt x="761" y="4026"/>
                    <a:pt x="350" y="4142"/>
                    <a:pt x="0" y="4315"/>
                  </a:cubicBezTo>
                  <a:lnTo>
                    <a:pt x="178" y="4492"/>
                  </a:lnTo>
                  <a:cubicBezTo>
                    <a:pt x="350" y="4431"/>
                    <a:pt x="467" y="4376"/>
                    <a:pt x="644" y="4315"/>
                  </a:cubicBezTo>
                  <a:cubicBezTo>
                    <a:pt x="817" y="4259"/>
                    <a:pt x="1050" y="4198"/>
                    <a:pt x="1283" y="4142"/>
                  </a:cubicBezTo>
                  <a:lnTo>
                    <a:pt x="1460" y="4665"/>
                  </a:lnTo>
                  <a:cubicBezTo>
                    <a:pt x="1516" y="4842"/>
                    <a:pt x="1633" y="5075"/>
                    <a:pt x="1749" y="5308"/>
                  </a:cubicBezTo>
                  <a:cubicBezTo>
                    <a:pt x="1927" y="5714"/>
                    <a:pt x="2216" y="6125"/>
                    <a:pt x="2510" y="6474"/>
                  </a:cubicBezTo>
                  <a:lnTo>
                    <a:pt x="2682" y="6474"/>
                  </a:lnTo>
                  <a:cubicBezTo>
                    <a:pt x="2743" y="6414"/>
                    <a:pt x="2743" y="6358"/>
                    <a:pt x="2743" y="6297"/>
                  </a:cubicBezTo>
                  <a:cubicBezTo>
                    <a:pt x="2566" y="6181"/>
                    <a:pt x="2449" y="6008"/>
                    <a:pt x="2332" y="5831"/>
                  </a:cubicBezTo>
                  <a:cubicBezTo>
                    <a:pt x="2216" y="5658"/>
                    <a:pt x="2099" y="5542"/>
                    <a:pt x="1983" y="5364"/>
                  </a:cubicBezTo>
                  <a:lnTo>
                    <a:pt x="1983" y="5308"/>
                  </a:lnTo>
                  <a:cubicBezTo>
                    <a:pt x="1866" y="5131"/>
                    <a:pt x="1810" y="4898"/>
                    <a:pt x="1693" y="4725"/>
                  </a:cubicBezTo>
                  <a:cubicBezTo>
                    <a:pt x="1633" y="4492"/>
                    <a:pt x="1577" y="4315"/>
                    <a:pt x="1516" y="4142"/>
                  </a:cubicBezTo>
                  <a:cubicBezTo>
                    <a:pt x="1810" y="4026"/>
                    <a:pt x="2043" y="3965"/>
                    <a:pt x="2332" y="3965"/>
                  </a:cubicBezTo>
                  <a:cubicBezTo>
                    <a:pt x="2743" y="3848"/>
                    <a:pt x="3093" y="3792"/>
                    <a:pt x="3498" y="3732"/>
                  </a:cubicBezTo>
                  <a:cubicBezTo>
                    <a:pt x="3559" y="4259"/>
                    <a:pt x="3732" y="4725"/>
                    <a:pt x="4025" y="5192"/>
                  </a:cubicBezTo>
                  <a:cubicBezTo>
                    <a:pt x="4315" y="5714"/>
                    <a:pt x="4664" y="6181"/>
                    <a:pt x="5075" y="6647"/>
                  </a:cubicBezTo>
                  <a:lnTo>
                    <a:pt x="5131" y="6708"/>
                  </a:lnTo>
                  <a:lnTo>
                    <a:pt x="5191" y="6647"/>
                  </a:lnTo>
                  <a:cubicBezTo>
                    <a:pt x="5247" y="6647"/>
                    <a:pt x="5247" y="6591"/>
                    <a:pt x="5247" y="6591"/>
                  </a:cubicBezTo>
                  <a:lnTo>
                    <a:pt x="5247" y="6474"/>
                  </a:lnTo>
                  <a:cubicBezTo>
                    <a:pt x="4842" y="6064"/>
                    <a:pt x="4492" y="5598"/>
                    <a:pt x="4198" y="5131"/>
                  </a:cubicBezTo>
                  <a:cubicBezTo>
                    <a:pt x="4142" y="4959"/>
                    <a:pt x="4025" y="4781"/>
                    <a:pt x="3965" y="4548"/>
                  </a:cubicBezTo>
                  <a:cubicBezTo>
                    <a:pt x="3909" y="4431"/>
                    <a:pt x="3848" y="4259"/>
                    <a:pt x="3792" y="4082"/>
                  </a:cubicBezTo>
                  <a:cubicBezTo>
                    <a:pt x="3732" y="3965"/>
                    <a:pt x="3732" y="3848"/>
                    <a:pt x="3732" y="3732"/>
                  </a:cubicBezTo>
                  <a:lnTo>
                    <a:pt x="5308" y="3559"/>
                  </a:lnTo>
                  <a:cubicBezTo>
                    <a:pt x="5481" y="3499"/>
                    <a:pt x="5714" y="3499"/>
                    <a:pt x="5947" y="3443"/>
                  </a:cubicBezTo>
                  <a:cubicBezTo>
                    <a:pt x="6064" y="3732"/>
                    <a:pt x="6180" y="4026"/>
                    <a:pt x="6297" y="4259"/>
                  </a:cubicBezTo>
                  <a:cubicBezTo>
                    <a:pt x="6413" y="4548"/>
                    <a:pt x="6530" y="4781"/>
                    <a:pt x="6707" y="5075"/>
                  </a:cubicBezTo>
                  <a:cubicBezTo>
                    <a:pt x="6996" y="5598"/>
                    <a:pt x="7407" y="6064"/>
                    <a:pt x="7813" y="6474"/>
                  </a:cubicBezTo>
                  <a:cubicBezTo>
                    <a:pt x="7833" y="6493"/>
                    <a:pt x="7859" y="6499"/>
                    <a:pt x="7886" y="6499"/>
                  </a:cubicBezTo>
                  <a:cubicBezTo>
                    <a:pt x="7938" y="6499"/>
                    <a:pt x="7990" y="6474"/>
                    <a:pt x="7990" y="6474"/>
                  </a:cubicBezTo>
                  <a:cubicBezTo>
                    <a:pt x="7990" y="6414"/>
                    <a:pt x="8046" y="6414"/>
                    <a:pt x="8046" y="6358"/>
                  </a:cubicBezTo>
                  <a:lnTo>
                    <a:pt x="7990" y="6297"/>
                  </a:lnTo>
                  <a:lnTo>
                    <a:pt x="7813" y="6125"/>
                  </a:lnTo>
                  <a:cubicBezTo>
                    <a:pt x="7640" y="5947"/>
                    <a:pt x="7463" y="5714"/>
                    <a:pt x="7290" y="5481"/>
                  </a:cubicBezTo>
                  <a:cubicBezTo>
                    <a:pt x="7113" y="5248"/>
                    <a:pt x="6941" y="5014"/>
                    <a:pt x="6763" y="4725"/>
                  </a:cubicBezTo>
                  <a:cubicBezTo>
                    <a:pt x="6530" y="4315"/>
                    <a:pt x="6358" y="3909"/>
                    <a:pt x="6180" y="3443"/>
                  </a:cubicBezTo>
                  <a:cubicBezTo>
                    <a:pt x="6413" y="3382"/>
                    <a:pt x="6591" y="3382"/>
                    <a:pt x="6763" y="3382"/>
                  </a:cubicBezTo>
                  <a:cubicBezTo>
                    <a:pt x="7230" y="3326"/>
                    <a:pt x="7757" y="3209"/>
                    <a:pt x="8223" y="3149"/>
                  </a:cubicBezTo>
                  <a:cubicBezTo>
                    <a:pt x="8279" y="3265"/>
                    <a:pt x="8279" y="3326"/>
                    <a:pt x="8279" y="3443"/>
                  </a:cubicBezTo>
                  <a:lnTo>
                    <a:pt x="8456" y="3792"/>
                  </a:lnTo>
                  <a:cubicBezTo>
                    <a:pt x="8573" y="4026"/>
                    <a:pt x="8690" y="4315"/>
                    <a:pt x="8862" y="4492"/>
                  </a:cubicBezTo>
                  <a:cubicBezTo>
                    <a:pt x="9039" y="4781"/>
                    <a:pt x="9212" y="5014"/>
                    <a:pt x="9389" y="5192"/>
                  </a:cubicBezTo>
                  <a:cubicBezTo>
                    <a:pt x="9562" y="5425"/>
                    <a:pt x="9739" y="5598"/>
                    <a:pt x="9912" y="5775"/>
                  </a:cubicBezTo>
                  <a:cubicBezTo>
                    <a:pt x="9932" y="5793"/>
                    <a:pt x="9958" y="5800"/>
                    <a:pt x="9984" y="5800"/>
                  </a:cubicBezTo>
                  <a:cubicBezTo>
                    <a:pt x="10037" y="5800"/>
                    <a:pt x="10089" y="5775"/>
                    <a:pt x="10089" y="5775"/>
                  </a:cubicBezTo>
                  <a:cubicBezTo>
                    <a:pt x="10089" y="5714"/>
                    <a:pt x="10145" y="5714"/>
                    <a:pt x="10145" y="5658"/>
                  </a:cubicBezTo>
                  <a:lnTo>
                    <a:pt x="10089" y="5598"/>
                  </a:lnTo>
                  <a:lnTo>
                    <a:pt x="9856" y="5364"/>
                  </a:lnTo>
                  <a:cubicBezTo>
                    <a:pt x="9445" y="4959"/>
                    <a:pt x="9095" y="4492"/>
                    <a:pt x="8806" y="4026"/>
                  </a:cubicBezTo>
                  <a:lnTo>
                    <a:pt x="8629" y="3676"/>
                  </a:lnTo>
                  <a:cubicBezTo>
                    <a:pt x="8573" y="3499"/>
                    <a:pt x="8512" y="3382"/>
                    <a:pt x="8512" y="3209"/>
                  </a:cubicBezTo>
                  <a:cubicBezTo>
                    <a:pt x="8456" y="3209"/>
                    <a:pt x="8456" y="3149"/>
                    <a:pt x="8456" y="3093"/>
                  </a:cubicBezTo>
                  <a:cubicBezTo>
                    <a:pt x="9212" y="2976"/>
                    <a:pt x="10028" y="2860"/>
                    <a:pt x="10788" y="2743"/>
                  </a:cubicBezTo>
                  <a:cubicBezTo>
                    <a:pt x="10788" y="2799"/>
                    <a:pt x="10844" y="2916"/>
                    <a:pt x="10844" y="2976"/>
                  </a:cubicBezTo>
                  <a:cubicBezTo>
                    <a:pt x="10905" y="3093"/>
                    <a:pt x="10961" y="3209"/>
                    <a:pt x="11022" y="3265"/>
                  </a:cubicBezTo>
                  <a:cubicBezTo>
                    <a:pt x="11078" y="3443"/>
                    <a:pt x="11194" y="3615"/>
                    <a:pt x="11311" y="3792"/>
                  </a:cubicBezTo>
                  <a:cubicBezTo>
                    <a:pt x="11544" y="4142"/>
                    <a:pt x="11894" y="4431"/>
                    <a:pt x="12188" y="4725"/>
                  </a:cubicBezTo>
                  <a:cubicBezTo>
                    <a:pt x="12188" y="4781"/>
                    <a:pt x="12244" y="4781"/>
                    <a:pt x="12244" y="4781"/>
                  </a:cubicBezTo>
                  <a:cubicBezTo>
                    <a:pt x="12304" y="4781"/>
                    <a:pt x="12304" y="4725"/>
                    <a:pt x="12360" y="4725"/>
                  </a:cubicBezTo>
                  <a:lnTo>
                    <a:pt x="12360" y="4609"/>
                  </a:lnTo>
                  <a:lnTo>
                    <a:pt x="12304" y="4548"/>
                  </a:lnTo>
                  <a:cubicBezTo>
                    <a:pt x="12304" y="4492"/>
                    <a:pt x="12244" y="4431"/>
                    <a:pt x="12188" y="4431"/>
                  </a:cubicBezTo>
                  <a:cubicBezTo>
                    <a:pt x="12010" y="4259"/>
                    <a:pt x="11838" y="4082"/>
                    <a:pt x="11721" y="3909"/>
                  </a:cubicBezTo>
                  <a:cubicBezTo>
                    <a:pt x="11544" y="3676"/>
                    <a:pt x="11371" y="3443"/>
                    <a:pt x="11255" y="3209"/>
                  </a:cubicBezTo>
                  <a:lnTo>
                    <a:pt x="11255" y="3265"/>
                  </a:lnTo>
                  <a:cubicBezTo>
                    <a:pt x="11194" y="3149"/>
                    <a:pt x="11194" y="3093"/>
                    <a:pt x="11138" y="2976"/>
                  </a:cubicBezTo>
                  <a:cubicBezTo>
                    <a:pt x="11078" y="2860"/>
                    <a:pt x="11022" y="2799"/>
                    <a:pt x="11022" y="2682"/>
                  </a:cubicBezTo>
                  <a:cubicBezTo>
                    <a:pt x="11544" y="2566"/>
                    <a:pt x="12127" y="2449"/>
                    <a:pt x="12710" y="2333"/>
                  </a:cubicBezTo>
                  <a:lnTo>
                    <a:pt x="12710" y="2393"/>
                  </a:lnTo>
                  <a:cubicBezTo>
                    <a:pt x="12771" y="2449"/>
                    <a:pt x="12827" y="2566"/>
                    <a:pt x="12887" y="2682"/>
                  </a:cubicBezTo>
                  <a:cubicBezTo>
                    <a:pt x="12943" y="2799"/>
                    <a:pt x="13060" y="2916"/>
                    <a:pt x="13120" y="3032"/>
                  </a:cubicBezTo>
                  <a:cubicBezTo>
                    <a:pt x="13293" y="3265"/>
                    <a:pt x="13470" y="3443"/>
                    <a:pt x="13704" y="3615"/>
                  </a:cubicBezTo>
                  <a:cubicBezTo>
                    <a:pt x="13704" y="3646"/>
                    <a:pt x="13733" y="3661"/>
                    <a:pt x="13762" y="3661"/>
                  </a:cubicBezTo>
                  <a:cubicBezTo>
                    <a:pt x="13791" y="3661"/>
                    <a:pt x="13820" y="3646"/>
                    <a:pt x="13820" y="3615"/>
                  </a:cubicBezTo>
                  <a:cubicBezTo>
                    <a:pt x="13876" y="3559"/>
                    <a:pt x="13876" y="3559"/>
                    <a:pt x="13876" y="3499"/>
                  </a:cubicBezTo>
                  <a:cubicBezTo>
                    <a:pt x="13876" y="3499"/>
                    <a:pt x="13876" y="3443"/>
                    <a:pt x="13820" y="3443"/>
                  </a:cubicBezTo>
                  <a:cubicBezTo>
                    <a:pt x="13769" y="3392"/>
                    <a:pt x="13721" y="3301"/>
                    <a:pt x="13638" y="3240"/>
                  </a:cubicBezTo>
                  <a:lnTo>
                    <a:pt x="13638" y="3240"/>
                  </a:lnTo>
                  <a:cubicBezTo>
                    <a:pt x="13641" y="3247"/>
                    <a:pt x="13643" y="3255"/>
                    <a:pt x="13643" y="3265"/>
                  </a:cubicBezTo>
                  <a:lnTo>
                    <a:pt x="13587" y="3209"/>
                  </a:lnTo>
                  <a:lnTo>
                    <a:pt x="13587" y="3209"/>
                  </a:lnTo>
                  <a:cubicBezTo>
                    <a:pt x="13605" y="3218"/>
                    <a:pt x="13622" y="3229"/>
                    <a:pt x="13638" y="3240"/>
                  </a:cubicBezTo>
                  <a:lnTo>
                    <a:pt x="13638" y="3240"/>
                  </a:lnTo>
                  <a:cubicBezTo>
                    <a:pt x="13624" y="3209"/>
                    <a:pt x="13587" y="3209"/>
                    <a:pt x="13587" y="3209"/>
                  </a:cubicBezTo>
                  <a:lnTo>
                    <a:pt x="13587" y="3209"/>
                  </a:lnTo>
                  <a:lnTo>
                    <a:pt x="13293" y="2916"/>
                  </a:lnTo>
                  <a:cubicBezTo>
                    <a:pt x="13237" y="2799"/>
                    <a:pt x="13120" y="2626"/>
                    <a:pt x="13004" y="2449"/>
                  </a:cubicBezTo>
                  <a:cubicBezTo>
                    <a:pt x="13004" y="2393"/>
                    <a:pt x="12943" y="2333"/>
                    <a:pt x="12943" y="2333"/>
                  </a:cubicBezTo>
                  <a:cubicBezTo>
                    <a:pt x="13643" y="2160"/>
                    <a:pt x="14287" y="2043"/>
                    <a:pt x="14986" y="1866"/>
                  </a:cubicBezTo>
                  <a:lnTo>
                    <a:pt x="15042" y="1866"/>
                  </a:lnTo>
                  <a:cubicBezTo>
                    <a:pt x="15042" y="1810"/>
                    <a:pt x="15103" y="1750"/>
                    <a:pt x="15042" y="1750"/>
                  </a:cubicBezTo>
                  <a:cubicBezTo>
                    <a:pt x="15042" y="1694"/>
                    <a:pt x="15042" y="1694"/>
                    <a:pt x="14986" y="1694"/>
                  </a:cubicBezTo>
                  <a:lnTo>
                    <a:pt x="14926" y="1694"/>
                  </a:lnTo>
                  <a:cubicBezTo>
                    <a:pt x="14226" y="1810"/>
                    <a:pt x="13587" y="1927"/>
                    <a:pt x="12887" y="2099"/>
                  </a:cubicBezTo>
                  <a:cubicBezTo>
                    <a:pt x="13004" y="1866"/>
                    <a:pt x="13120" y="1694"/>
                    <a:pt x="13237" y="1516"/>
                  </a:cubicBezTo>
                  <a:cubicBezTo>
                    <a:pt x="13293" y="1400"/>
                    <a:pt x="13354" y="1344"/>
                    <a:pt x="13470" y="1227"/>
                  </a:cubicBezTo>
                  <a:cubicBezTo>
                    <a:pt x="13526" y="1167"/>
                    <a:pt x="13526" y="1111"/>
                    <a:pt x="13470" y="1050"/>
                  </a:cubicBezTo>
                  <a:lnTo>
                    <a:pt x="13293" y="1050"/>
                  </a:lnTo>
                  <a:cubicBezTo>
                    <a:pt x="13176" y="1227"/>
                    <a:pt x="13060" y="1344"/>
                    <a:pt x="13004" y="1516"/>
                  </a:cubicBezTo>
                  <a:cubicBezTo>
                    <a:pt x="12827" y="1694"/>
                    <a:pt x="12771" y="1866"/>
                    <a:pt x="12654" y="2099"/>
                  </a:cubicBezTo>
                  <a:lnTo>
                    <a:pt x="12654" y="2160"/>
                  </a:lnTo>
                  <a:cubicBezTo>
                    <a:pt x="12071" y="2216"/>
                    <a:pt x="11544" y="2333"/>
                    <a:pt x="10961" y="2449"/>
                  </a:cubicBezTo>
                  <a:cubicBezTo>
                    <a:pt x="11078" y="2216"/>
                    <a:pt x="11138" y="2043"/>
                    <a:pt x="11255" y="1810"/>
                  </a:cubicBezTo>
                  <a:cubicBezTo>
                    <a:pt x="11371" y="1516"/>
                    <a:pt x="11488" y="1283"/>
                    <a:pt x="11661" y="994"/>
                  </a:cubicBezTo>
                  <a:lnTo>
                    <a:pt x="11661" y="1050"/>
                  </a:lnTo>
                  <a:cubicBezTo>
                    <a:pt x="11721" y="933"/>
                    <a:pt x="11777" y="877"/>
                    <a:pt x="11838" y="761"/>
                  </a:cubicBezTo>
                  <a:cubicBezTo>
                    <a:pt x="11894" y="700"/>
                    <a:pt x="11894" y="644"/>
                    <a:pt x="11838" y="584"/>
                  </a:cubicBezTo>
                  <a:lnTo>
                    <a:pt x="11777" y="584"/>
                  </a:lnTo>
                  <a:cubicBezTo>
                    <a:pt x="11721" y="584"/>
                    <a:pt x="11721" y="584"/>
                    <a:pt x="11661" y="644"/>
                  </a:cubicBezTo>
                  <a:cubicBezTo>
                    <a:pt x="11544" y="761"/>
                    <a:pt x="11488" y="877"/>
                    <a:pt x="11371" y="1050"/>
                  </a:cubicBezTo>
                  <a:cubicBezTo>
                    <a:pt x="11311" y="1167"/>
                    <a:pt x="11194" y="1344"/>
                    <a:pt x="11138" y="1516"/>
                  </a:cubicBezTo>
                  <a:cubicBezTo>
                    <a:pt x="10961" y="1810"/>
                    <a:pt x="10844" y="2160"/>
                    <a:pt x="10728" y="2510"/>
                  </a:cubicBezTo>
                  <a:lnTo>
                    <a:pt x="10672" y="2510"/>
                  </a:lnTo>
                  <a:cubicBezTo>
                    <a:pt x="9912" y="2626"/>
                    <a:pt x="9156" y="2799"/>
                    <a:pt x="8396" y="2916"/>
                  </a:cubicBezTo>
                  <a:cubicBezTo>
                    <a:pt x="8512" y="2449"/>
                    <a:pt x="8690" y="2043"/>
                    <a:pt x="8862" y="1633"/>
                  </a:cubicBezTo>
                  <a:cubicBezTo>
                    <a:pt x="8923" y="1400"/>
                    <a:pt x="9039" y="1167"/>
                    <a:pt x="9156" y="994"/>
                  </a:cubicBezTo>
                  <a:cubicBezTo>
                    <a:pt x="9212" y="761"/>
                    <a:pt x="9329" y="584"/>
                    <a:pt x="9506" y="350"/>
                  </a:cubicBezTo>
                  <a:lnTo>
                    <a:pt x="9506" y="294"/>
                  </a:lnTo>
                  <a:cubicBezTo>
                    <a:pt x="9562" y="294"/>
                    <a:pt x="9562" y="294"/>
                    <a:pt x="9562" y="234"/>
                  </a:cubicBezTo>
                  <a:cubicBezTo>
                    <a:pt x="9562" y="178"/>
                    <a:pt x="9506" y="178"/>
                    <a:pt x="9506" y="178"/>
                  </a:cubicBezTo>
                  <a:cubicBezTo>
                    <a:pt x="9506" y="117"/>
                    <a:pt x="9445" y="117"/>
                    <a:pt x="9445" y="117"/>
                  </a:cubicBezTo>
                  <a:cubicBezTo>
                    <a:pt x="9389" y="117"/>
                    <a:pt x="9389" y="117"/>
                    <a:pt x="9329" y="178"/>
                  </a:cubicBezTo>
                  <a:cubicBezTo>
                    <a:pt x="9212" y="350"/>
                    <a:pt x="9095" y="528"/>
                    <a:pt x="8979" y="761"/>
                  </a:cubicBezTo>
                  <a:cubicBezTo>
                    <a:pt x="8862" y="994"/>
                    <a:pt x="8746" y="1227"/>
                    <a:pt x="8690" y="1460"/>
                  </a:cubicBezTo>
                  <a:cubicBezTo>
                    <a:pt x="8456" y="1927"/>
                    <a:pt x="8340" y="2393"/>
                    <a:pt x="8163" y="2860"/>
                  </a:cubicBezTo>
                  <a:lnTo>
                    <a:pt x="8107" y="2916"/>
                  </a:lnTo>
                  <a:cubicBezTo>
                    <a:pt x="7929" y="2976"/>
                    <a:pt x="7757" y="2976"/>
                    <a:pt x="7580" y="3032"/>
                  </a:cubicBezTo>
                  <a:cubicBezTo>
                    <a:pt x="7113" y="3093"/>
                    <a:pt x="6591" y="3149"/>
                    <a:pt x="6124" y="3209"/>
                  </a:cubicBezTo>
                  <a:cubicBezTo>
                    <a:pt x="6241" y="2682"/>
                    <a:pt x="6413" y="2216"/>
                    <a:pt x="6530" y="1750"/>
                  </a:cubicBezTo>
                  <a:cubicBezTo>
                    <a:pt x="6647" y="1516"/>
                    <a:pt x="6707" y="1283"/>
                    <a:pt x="6824" y="1050"/>
                  </a:cubicBezTo>
                  <a:cubicBezTo>
                    <a:pt x="6941" y="817"/>
                    <a:pt x="7057" y="584"/>
                    <a:pt x="7230" y="350"/>
                  </a:cubicBezTo>
                  <a:cubicBezTo>
                    <a:pt x="7230" y="294"/>
                    <a:pt x="7290" y="234"/>
                    <a:pt x="7290" y="234"/>
                  </a:cubicBezTo>
                  <a:cubicBezTo>
                    <a:pt x="7290" y="178"/>
                    <a:pt x="7346" y="178"/>
                    <a:pt x="7346" y="117"/>
                  </a:cubicBezTo>
                  <a:lnTo>
                    <a:pt x="7290" y="61"/>
                  </a:lnTo>
                  <a:cubicBezTo>
                    <a:pt x="7290" y="1"/>
                    <a:pt x="7230" y="1"/>
                    <a:pt x="7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ge3f4eb68f8_3_4951"/>
            <p:cNvSpPr/>
            <p:nvPr/>
          </p:nvSpPr>
          <p:spPr>
            <a:xfrm rot="-869843">
              <a:off x="3003077" y="1898929"/>
              <a:ext cx="9" cy="490"/>
            </a:xfrm>
            <a:custGeom>
              <a:rect b="b" l="l" r="r" t="t"/>
              <a:pathLst>
                <a:path extrusionOk="0" h="57" w="1">
                  <a:moveTo>
                    <a:pt x="1" y="56"/>
                  </a:moveTo>
                  <a:lnTo>
                    <a:pt x="1" y="0"/>
                  </a:lnTo>
                  <a:lnTo>
                    <a:pt x="1" y="56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ge3f4eb68f8_3_4951"/>
            <p:cNvSpPr/>
            <p:nvPr/>
          </p:nvSpPr>
          <p:spPr>
            <a:xfrm rot="-869843">
              <a:off x="2982165" y="1814306"/>
              <a:ext cx="9" cy="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331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ge3f4eb68f8_3_4951"/>
            <p:cNvSpPr/>
            <p:nvPr/>
          </p:nvSpPr>
          <p:spPr>
            <a:xfrm rot="-869843">
              <a:off x="3015309" y="1824359"/>
              <a:ext cx="9" cy="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A331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ge3f4eb68f8_3_4951"/>
            <p:cNvSpPr/>
            <p:nvPr/>
          </p:nvSpPr>
          <p:spPr>
            <a:xfrm rot="-869843">
              <a:off x="3019305" y="1817629"/>
              <a:ext cx="9" cy="524"/>
            </a:xfrm>
            <a:custGeom>
              <a:rect b="b" l="l" r="r" t="t"/>
              <a:pathLst>
                <a:path extrusionOk="0" h="61" w="1">
                  <a:moveTo>
                    <a:pt x="0" y="6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331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ge3f4eb68f8_3_4951"/>
            <p:cNvSpPr/>
            <p:nvPr/>
          </p:nvSpPr>
          <p:spPr>
            <a:xfrm rot="-869843">
              <a:off x="3015775" y="1824239"/>
              <a:ext cx="9" cy="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3315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ge3f4eb68f8_3_4951"/>
            <p:cNvSpPr/>
            <p:nvPr/>
          </p:nvSpPr>
          <p:spPr>
            <a:xfrm rot="-869843">
              <a:off x="2940094" y="1899692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ge3f4eb68f8_3_4951"/>
            <p:cNvSpPr/>
            <p:nvPr/>
          </p:nvSpPr>
          <p:spPr>
            <a:xfrm rot="-869843">
              <a:off x="3119181" y="2317954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ge3f4eb68f8_3_4951"/>
            <p:cNvSpPr/>
            <p:nvPr/>
          </p:nvSpPr>
          <p:spPr>
            <a:xfrm rot="-869843">
              <a:off x="3119181" y="2317954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ge3f4eb68f8_3_4951"/>
            <p:cNvSpPr/>
            <p:nvPr/>
          </p:nvSpPr>
          <p:spPr>
            <a:xfrm rot="-869843">
              <a:off x="2940094" y="1899692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ge3f4eb68f8_3_4951"/>
            <p:cNvSpPr/>
            <p:nvPr/>
          </p:nvSpPr>
          <p:spPr>
            <a:xfrm rot="-869843">
              <a:off x="2940094" y="1899692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ge3f4eb68f8_3_4951"/>
            <p:cNvSpPr/>
            <p:nvPr/>
          </p:nvSpPr>
          <p:spPr>
            <a:xfrm rot="-869843">
              <a:off x="2940094" y="1899692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ge3f4eb68f8_3_4951"/>
            <p:cNvSpPr/>
            <p:nvPr/>
          </p:nvSpPr>
          <p:spPr>
            <a:xfrm rot="-869843">
              <a:off x="2939620" y="1899752"/>
              <a:ext cx="490" cy="9"/>
            </a:xfrm>
            <a:custGeom>
              <a:rect b="b" l="l" r="r" t="t"/>
              <a:pathLst>
                <a:path extrusionOk="0" h="1" w="57">
                  <a:moveTo>
                    <a:pt x="1" y="0"/>
                  </a:moveTo>
                  <a:lnTo>
                    <a:pt x="57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ge3f4eb68f8_3_4951"/>
            <p:cNvSpPr/>
            <p:nvPr/>
          </p:nvSpPr>
          <p:spPr>
            <a:xfrm rot="-869843">
              <a:off x="2939628" y="1899813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ge3f4eb68f8_3_4951"/>
            <p:cNvSpPr/>
            <p:nvPr/>
          </p:nvSpPr>
          <p:spPr>
            <a:xfrm rot="-869843">
              <a:off x="2929832" y="1908017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ge3f4eb68f8_3_4951"/>
            <p:cNvSpPr/>
            <p:nvPr/>
          </p:nvSpPr>
          <p:spPr>
            <a:xfrm rot="-869843">
              <a:off x="2914553" y="1938865"/>
              <a:ext cx="9" cy="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ge3f4eb68f8_3_4951"/>
            <p:cNvSpPr/>
            <p:nvPr/>
          </p:nvSpPr>
          <p:spPr>
            <a:xfrm rot="-869843">
              <a:off x="3059619" y="2007436"/>
              <a:ext cx="9" cy="490"/>
            </a:xfrm>
            <a:custGeom>
              <a:rect b="b" l="l" r="r" t="t"/>
              <a:pathLst>
                <a:path extrusionOk="0" h="57" w="1">
                  <a:moveTo>
                    <a:pt x="0" y="56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ge3f4eb68f8_3_4951"/>
            <p:cNvSpPr/>
            <p:nvPr/>
          </p:nvSpPr>
          <p:spPr>
            <a:xfrm rot="-869843">
              <a:off x="2870214" y="2061524"/>
              <a:ext cx="532" cy="9"/>
            </a:xfrm>
            <a:custGeom>
              <a:rect b="b" l="l" r="r" t="t"/>
              <a:pathLst>
                <a:path extrusionOk="0" h="1" w="62">
                  <a:moveTo>
                    <a:pt x="1" y="0"/>
                  </a:moveTo>
                  <a:lnTo>
                    <a:pt x="61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ge3f4eb68f8_3_4951"/>
            <p:cNvSpPr/>
            <p:nvPr/>
          </p:nvSpPr>
          <p:spPr>
            <a:xfrm rot="-869843">
              <a:off x="2865186" y="2338120"/>
              <a:ext cx="9" cy="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ge3f4eb68f8_3_4951"/>
            <p:cNvSpPr/>
            <p:nvPr/>
          </p:nvSpPr>
          <p:spPr>
            <a:xfrm rot="-869843">
              <a:off x="2865186" y="2338120"/>
              <a:ext cx="9" cy="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ge3f4eb68f8_3_4951"/>
            <p:cNvSpPr/>
            <p:nvPr/>
          </p:nvSpPr>
          <p:spPr>
            <a:xfrm rot="-869843">
              <a:off x="3140501" y="2288107"/>
              <a:ext cx="9" cy="532"/>
            </a:xfrm>
            <a:custGeom>
              <a:rect b="b" l="l" r="r" t="t"/>
              <a:pathLst>
                <a:path extrusionOk="0" h="62" w="1">
                  <a:moveTo>
                    <a:pt x="0" y="6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ge3f4eb68f8_3_4951"/>
            <p:cNvSpPr/>
            <p:nvPr/>
          </p:nvSpPr>
          <p:spPr>
            <a:xfrm rot="-869843">
              <a:off x="3119181" y="2317954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ge3f4eb68f8_3_4951"/>
            <p:cNvSpPr/>
            <p:nvPr/>
          </p:nvSpPr>
          <p:spPr>
            <a:xfrm rot="-869843">
              <a:off x="3119181" y="2317954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ge3f4eb68f8_3_4951"/>
            <p:cNvSpPr/>
            <p:nvPr/>
          </p:nvSpPr>
          <p:spPr>
            <a:xfrm rot="-869843">
              <a:off x="3119181" y="2317954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ge3f4eb68f8_3_4951"/>
            <p:cNvSpPr/>
            <p:nvPr/>
          </p:nvSpPr>
          <p:spPr>
            <a:xfrm rot="-869843">
              <a:off x="3119181" y="2317954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ge3f4eb68f8_3_4951"/>
            <p:cNvSpPr/>
            <p:nvPr/>
          </p:nvSpPr>
          <p:spPr>
            <a:xfrm rot="-869843">
              <a:off x="3095284" y="2337579"/>
              <a:ext cx="9" cy="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ge3f4eb68f8_3_4951"/>
            <p:cNvSpPr/>
            <p:nvPr/>
          </p:nvSpPr>
          <p:spPr>
            <a:xfrm rot="-869843">
              <a:off x="3069253" y="2348953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5E9E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4" name="Google Shape;1314;ge3f4eb68f8_3_4951"/>
          <p:cNvSpPr/>
          <p:nvPr/>
        </p:nvSpPr>
        <p:spPr>
          <a:xfrm>
            <a:off x="25999667" y="11621400"/>
            <a:ext cx="67" cy="6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9446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ge3f4eb68f8_3_4951"/>
          <p:cNvSpPr/>
          <p:nvPr/>
        </p:nvSpPr>
        <p:spPr>
          <a:xfrm>
            <a:off x="25999667" y="11621400"/>
            <a:ext cx="3800" cy="67"/>
          </a:xfrm>
          <a:custGeom>
            <a:rect b="b" l="l" r="r" t="t"/>
            <a:pathLst>
              <a:path extrusionOk="0" h="1" w="57">
                <a:moveTo>
                  <a:pt x="57" y="1"/>
                </a:moveTo>
                <a:lnTo>
                  <a:pt x="1" y="1"/>
                </a:lnTo>
                <a:close/>
              </a:path>
            </a:pathLst>
          </a:custGeom>
          <a:solidFill>
            <a:srgbClr val="9446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ge3f4eb68f8_3_4951"/>
          <p:cNvSpPr/>
          <p:nvPr/>
        </p:nvSpPr>
        <p:spPr>
          <a:xfrm>
            <a:off x="25999667" y="11621400"/>
            <a:ext cx="67" cy="6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9446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ge3f4eb68f8_3_4951"/>
          <p:cNvSpPr/>
          <p:nvPr/>
        </p:nvSpPr>
        <p:spPr>
          <a:xfrm>
            <a:off x="25999667" y="11621400"/>
            <a:ext cx="67" cy="6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94467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ge3f4eb68f8_3_4951"/>
          <p:cNvGrpSpPr/>
          <p:nvPr/>
        </p:nvGrpSpPr>
        <p:grpSpPr>
          <a:xfrm>
            <a:off x="11472210" y="4858849"/>
            <a:ext cx="1142874" cy="1495599"/>
            <a:chOff x="4302025" y="1822045"/>
            <a:chExt cx="428572" cy="560843"/>
          </a:xfrm>
        </p:grpSpPr>
        <p:sp>
          <p:nvSpPr>
            <p:cNvPr id="1319" name="Google Shape;1319;ge3f4eb68f8_3_4951"/>
            <p:cNvSpPr/>
            <p:nvPr/>
          </p:nvSpPr>
          <p:spPr>
            <a:xfrm>
              <a:off x="4302025" y="1906716"/>
              <a:ext cx="428572" cy="474928"/>
            </a:xfrm>
            <a:custGeom>
              <a:rect b="b" l="l" r="r" t="t"/>
              <a:pathLst>
                <a:path extrusionOk="0" h="66054" w="59586">
                  <a:moveTo>
                    <a:pt x="37836" y="0"/>
                  </a:moveTo>
                  <a:cubicBezTo>
                    <a:pt x="37836" y="0"/>
                    <a:pt x="37836" y="56"/>
                    <a:pt x="37780" y="56"/>
                  </a:cubicBezTo>
                  <a:cubicBezTo>
                    <a:pt x="37720" y="117"/>
                    <a:pt x="37720" y="173"/>
                    <a:pt x="37720" y="233"/>
                  </a:cubicBezTo>
                  <a:lnTo>
                    <a:pt x="37664" y="289"/>
                  </a:lnTo>
                  <a:lnTo>
                    <a:pt x="37664" y="350"/>
                  </a:lnTo>
                  <a:lnTo>
                    <a:pt x="37603" y="406"/>
                  </a:lnTo>
                  <a:lnTo>
                    <a:pt x="37081" y="933"/>
                  </a:lnTo>
                  <a:cubicBezTo>
                    <a:pt x="36787" y="1222"/>
                    <a:pt x="36554" y="1572"/>
                    <a:pt x="36321" y="1866"/>
                  </a:cubicBezTo>
                  <a:lnTo>
                    <a:pt x="36204" y="1982"/>
                  </a:lnTo>
                  <a:cubicBezTo>
                    <a:pt x="36087" y="2155"/>
                    <a:pt x="35915" y="2332"/>
                    <a:pt x="35798" y="2565"/>
                  </a:cubicBezTo>
                  <a:cubicBezTo>
                    <a:pt x="35737" y="2621"/>
                    <a:pt x="35621" y="2738"/>
                    <a:pt x="35565" y="2854"/>
                  </a:cubicBezTo>
                  <a:cubicBezTo>
                    <a:pt x="35504" y="2915"/>
                    <a:pt x="35448" y="2971"/>
                    <a:pt x="35388" y="3088"/>
                  </a:cubicBezTo>
                  <a:cubicBezTo>
                    <a:pt x="35332" y="3204"/>
                    <a:pt x="35271" y="3265"/>
                    <a:pt x="35154" y="3382"/>
                  </a:cubicBezTo>
                  <a:lnTo>
                    <a:pt x="34982" y="3615"/>
                  </a:lnTo>
                  <a:lnTo>
                    <a:pt x="34632" y="4137"/>
                  </a:lnTo>
                  <a:lnTo>
                    <a:pt x="34399" y="4487"/>
                  </a:lnTo>
                  <a:lnTo>
                    <a:pt x="34282" y="4720"/>
                  </a:lnTo>
                  <a:cubicBezTo>
                    <a:pt x="34222" y="4781"/>
                    <a:pt x="34166" y="4897"/>
                    <a:pt x="34105" y="4953"/>
                  </a:cubicBezTo>
                  <a:cubicBezTo>
                    <a:pt x="34049" y="5070"/>
                    <a:pt x="33988" y="5131"/>
                    <a:pt x="33932" y="5187"/>
                  </a:cubicBezTo>
                  <a:lnTo>
                    <a:pt x="33699" y="5597"/>
                  </a:lnTo>
                  <a:cubicBezTo>
                    <a:pt x="33522" y="5830"/>
                    <a:pt x="33349" y="6119"/>
                    <a:pt x="33172" y="6353"/>
                  </a:cubicBezTo>
                  <a:lnTo>
                    <a:pt x="32939" y="6646"/>
                  </a:lnTo>
                  <a:cubicBezTo>
                    <a:pt x="32766" y="6936"/>
                    <a:pt x="32650" y="7169"/>
                    <a:pt x="32473" y="7402"/>
                  </a:cubicBezTo>
                  <a:lnTo>
                    <a:pt x="32417" y="7519"/>
                  </a:lnTo>
                  <a:cubicBezTo>
                    <a:pt x="32183" y="7868"/>
                    <a:pt x="31950" y="8162"/>
                    <a:pt x="31717" y="8568"/>
                  </a:cubicBezTo>
                  <a:lnTo>
                    <a:pt x="31656" y="8629"/>
                  </a:lnTo>
                  <a:cubicBezTo>
                    <a:pt x="31540" y="8801"/>
                    <a:pt x="31423" y="8978"/>
                    <a:pt x="31367" y="9151"/>
                  </a:cubicBezTo>
                  <a:cubicBezTo>
                    <a:pt x="31190" y="9328"/>
                    <a:pt x="31073" y="9561"/>
                    <a:pt x="30957" y="9734"/>
                  </a:cubicBezTo>
                  <a:lnTo>
                    <a:pt x="30901" y="9851"/>
                  </a:lnTo>
                  <a:lnTo>
                    <a:pt x="30724" y="10200"/>
                  </a:lnTo>
                  <a:lnTo>
                    <a:pt x="30668" y="10261"/>
                  </a:lnTo>
                  <a:lnTo>
                    <a:pt x="30490" y="10611"/>
                  </a:lnTo>
                  <a:lnTo>
                    <a:pt x="30434" y="10728"/>
                  </a:lnTo>
                  <a:lnTo>
                    <a:pt x="30374" y="10728"/>
                  </a:lnTo>
                  <a:lnTo>
                    <a:pt x="30374" y="10783"/>
                  </a:lnTo>
                  <a:lnTo>
                    <a:pt x="30257" y="11017"/>
                  </a:lnTo>
                  <a:lnTo>
                    <a:pt x="30085" y="11311"/>
                  </a:lnTo>
                  <a:cubicBezTo>
                    <a:pt x="29907" y="11483"/>
                    <a:pt x="29791" y="11716"/>
                    <a:pt x="29618" y="11950"/>
                  </a:cubicBezTo>
                  <a:cubicBezTo>
                    <a:pt x="29558" y="12127"/>
                    <a:pt x="29441" y="12243"/>
                    <a:pt x="29324" y="12416"/>
                  </a:cubicBezTo>
                  <a:cubicBezTo>
                    <a:pt x="29208" y="12593"/>
                    <a:pt x="29091" y="12766"/>
                    <a:pt x="29035" y="12943"/>
                  </a:cubicBezTo>
                  <a:lnTo>
                    <a:pt x="28685" y="13465"/>
                  </a:lnTo>
                  <a:lnTo>
                    <a:pt x="28336" y="13992"/>
                  </a:lnTo>
                  <a:cubicBezTo>
                    <a:pt x="28275" y="14109"/>
                    <a:pt x="28219" y="14165"/>
                    <a:pt x="28102" y="14282"/>
                  </a:cubicBezTo>
                  <a:lnTo>
                    <a:pt x="27986" y="14515"/>
                  </a:lnTo>
                  <a:lnTo>
                    <a:pt x="27808" y="14748"/>
                  </a:lnTo>
                  <a:cubicBezTo>
                    <a:pt x="27753" y="14865"/>
                    <a:pt x="27692" y="14981"/>
                    <a:pt x="27575" y="15098"/>
                  </a:cubicBezTo>
                  <a:cubicBezTo>
                    <a:pt x="27459" y="15214"/>
                    <a:pt x="27403" y="15392"/>
                    <a:pt x="27286" y="15564"/>
                  </a:cubicBezTo>
                  <a:lnTo>
                    <a:pt x="27225" y="15625"/>
                  </a:lnTo>
                  <a:cubicBezTo>
                    <a:pt x="27109" y="15741"/>
                    <a:pt x="27053" y="15858"/>
                    <a:pt x="26992" y="15975"/>
                  </a:cubicBezTo>
                  <a:lnTo>
                    <a:pt x="26876" y="16091"/>
                  </a:lnTo>
                  <a:cubicBezTo>
                    <a:pt x="26820" y="16208"/>
                    <a:pt x="26703" y="16324"/>
                    <a:pt x="26642" y="16441"/>
                  </a:cubicBezTo>
                  <a:lnTo>
                    <a:pt x="26526" y="16497"/>
                  </a:lnTo>
                  <a:lnTo>
                    <a:pt x="26237" y="16963"/>
                  </a:lnTo>
                  <a:lnTo>
                    <a:pt x="25887" y="17374"/>
                  </a:lnTo>
                  <a:lnTo>
                    <a:pt x="25187" y="18246"/>
                  </a:lnTo>
                  <a:lnTo>
                    <a:pt x="25071" y="18363"/>
                  </a:lnTo>
                  <a:cubicBezTo>
                    <a:pt x="24954" y="18479"/>
                    <a:pt x="24893" y="18596"/>
                    <a:pt x="24777" y="18657"/>
                  </a:cubicBezTo>
                  <a:cubicBezTo>
                    <a:pt x="24721" y="18773"/>
                    <a:pt x="24660" y="18829"/>
                    <a:pt x="24604" y="18890"/>
                  </a:cubicBezTo>
                  <a:lnTo>
                    <a:pt x="24427" y="19062"/>
                  </a:lnTo>
                  <a:lnTo>
                    <a:pt x="24077" y="19412"/>
                  </a:lnTo>
                  <a:lnTo>
                    <a:pt x="23844" y="19589"/>
                  </a:lnTo>
                  <a:cubicBezTo>
                    <a:pt x="23555" y="19939"/>
                    <a:pt x="23205" y="20228"/>
                    <a:pt x="22911" y="20522"/>
                  </a:cubicBezTo>
                  <a:cubicBezTo>
                    <a:pt x="22739" y="20695"/>
                    <a:pt x="22505" y="20811"/>
                    <a:pt x="22328" y="20989"/>
                  </a:cubicBezTo>
                  <a:cubicBezTo>
                    <a:pt x="22272" y="21045"/>
                    <a:pt x="22156" y="21161"/>
                    <a:pt x="22039" y="21222"/>
                  </a:cubicBezTo>
                  <a:lnTo>
                    <a:pt x="21862" y="21394"/>
                  </a:lnTo>
                  <a:cubicBezTo>
                    <a:pt x="21512" y="21628"/>
                    <a:pt x="21162" y="21921"/>
                    <a:pt x="20812" y="22211"/>
                  </a:cubicBezTo>
                  <a:cubicBezTo>
                    <a:pt x="20696" y="22271"/>
                    <a:pt x="20579" y="22388"/>
                    <a:pt x="20462" y="22504"/>
                  </a:cubicBezTo>
                  <a:cubicBezTo>
                    <a:pt x="20290" y="22621"/>
                    <a:pt x="20113" y="22794"/>
                    <a:pt x="19879" y="22910"/>
                  </a:cubicBezTo>
                  <a:lnTo>
                    <a:pt x="19763" y="23027"/>
                  </a:lnTo>
                  <a:cubicBezTo>
                    <a:pt x="19646" y="23143"/>
                    <a:pt x="19530" y="23260"/>
                    <a:pt x="19357" y="23377"/>
                  </a:cubicBezTo>
                  <a:cubicBezTo>
                    <a:pt x="19240" y="23437"/>
                    <a:pt x="19124" y="23554"/>
                    <a:pt x="19007" y="23610"/>
                  </a:cubicBezTo>
                  <a:lnTo>
                    <a:pt x="18830" y="23726"/>
                  </a:lnTo>
                  <a:cubicBezTo>
                    <a:pt x="18657" y="23843"/>
                    <a:pt x="18480" y="24020"/>
                    <a:pt x="18308" y="24137"/>
                  </a:cubicBezTo>
                  <a:cubicBezTo>
                    <a:pt x="18130" y="24253"/>
                    <a:pt x="17958" y="24426"/>
                    <a:pt x="17725" y="24543"/>
                  </a:cubicBezTo>
                  <a:lnTo>
                    <a:pt x="17608" y="24659"/>
                  </a:lnTo>
                  <a:cubicBezTo>
                    <a:pt x="17431" y="24776"/>
                    <a:pt x="17258" y="24892"/>
                    <a:pt x="17142" y="25009"/>
                  </a:cubicBezTo>
                  <a:cubicBezTo>
                    <a:pt x="16908" y="25126"/>
                    <a:pt x="16731" y="25303"/>
                    <a:pt x="16559" y="25420"/>
                  </a:cubicBezTo>
                  <a:lnTo>
                    <a:pt x="16148" y="25709"/>
                  </a:lnTo>
                  <a:lnTo>
                    <a:pt x="15915" y="25886"/>
                  </a:lnTo>
                  <a:cubicBezTo>
                    <a:pt x="15742" y="26003"/>
                    <a:pt x="15626" y="26058"/>
                    <a:pt x="15449" y="26175"/>
                  </a:cubicBezTo>
                  <a:lnTo>
                    <a:pt x="15276" y="26292"/>
                  </a:lnTo>
                  <a:cubicBezTo>
                    <a:pt x="14982" y="26525"/>
                    <a:pt x="14576" y="26702"/>
                    <a:pt x="14283" y="26935"/>
                  </a:cubicBezTo>
                  <a:cubicBezTo>
                    <a:pt x="14227" y="26935"/>
                    <a:pt x="14166" y="26991"/>
                    <a:pt x="14227" y="27108"/>
                  </a:cubicBezTo>
                  <a:cubicBezTo>
                    <a:pt x="14227" y="27169"/>
                    <a:pt x="14283" y="27225"/>
                    <a:pt x="14343" y="27225"/>
                  </a:cubicBezTo>
                  <a:lnTo>
                    <a:pt x="14110" y="27341"/>
                  </a:lnTo>
                  <a:cubicBezTo>
                    <a:pt x="13993" y="27458"/>
                    <a:pt x="13816" y="27518"/>
                    <a:pt x="13644" y="27635"/>
                  </a:cubicBezTo>
                  <a:lnTo>
                    <a:pt x="13583" y="27691"/>
                  </a:lnTo>
                  <a:cubicBezTo>
                    <a:pt x="13410" y="27752"/>
                    <a:pt x="13294" y="27868"/>
                    <a:pt x="13177" y="27924"/>
                  </a:cubicBezTo>
                  <a:lnTo>
                    <a:pt x="12944" y="28041"/>
                  </a:lnTo>
                  <a:cubicBezTo>
                    <a:pt x="12767" y="28157"/>
                    <a:pt x="12533" y="28274"/>
                    <a:pt x="12361" y="28391"/>
                  </a:cubicBezTo>
                  <a:cubicBezTo>
                    <a:pt x="12244" y="28507"/>
                    <a:pt x="12067" y="28624"/>
                    <a:pt x="11950" y="28684"/>
                  </a:cubicBezTo>
                  <a:lnTo>
                    <a:pt x="11778" y="28801"/>
                  </a:lnTo>
                  <a:cubicBezTo>
                    <a:pt x="11601" y="28918"/>
                    <a:pt x="11367" y="29090"/>
                    <a:pt x="11195" y="29207"/>
                  </a:cubicBezTo>
                  <a:cubicBezTo>
                    <a:pt x="10845" y="29440"/>
                    <a:pt x="10495" y="29734"/>
                    <a:pt x="10145" y="30023"/>
                  </a:cubicBezTo>
                  <a:lnTo>
                    <a:pt x="9852" y="30256"/>
                  </a:lnTo>
                  <a:lnTo>
                    <a:pt x="9679" y="30373"/>
                  </a:lnTo>
                  <a:lnTo>
                    <a:pt x="9446" y="30606"/>
                  </a:lnTo>
                  <a:lnTo>
                    <a:pt x="9152" y="30783"/>
                  </a:lnTo>
                  <a:lnTo>
                    <a:pt x="8863" y="31072"/>
                  </a:lnTo>
                  <a:lnTo>
                    <a:pt x="8686" y="31189"/>
                  </a:lnTo>
                  <a:lnTo>
                    <a:pt x="8513" y="31366"/>
                  </a:lnTo>
                  <a:cubicBezTo>
                    <a:pt x="8396" y="31422"/>
                    <a:pt x="8280" y="31539"/>
                    <a:pt x="8163" y="31599"/>
                  </a:cubicBezTo>
                  <a:cubicBezTo>
                    <a:pt x="7930" y="31772"/>
                    <a:pt x="7753" y="32005"/>
                    <a:pt x="7520" y="32182"/>
                  </a:cubicBezTo>
                  <a:cubicBezTo>
                    <a:pt x="7403" y="32299"/>
                    <a:pt x="7286" y="32416"/>
                    <a:pt x="7170" y="32472"/>
                  </a:cubicBezTo>
                  <a:lnTo>
                    <a:pt x="7114" y="32588"/>
                  </a:lnTo>
                  <a:cubicBezTo>
                    <a:pt x="6937" y="32705"/>
                    <a:pt x="6820" y="32821"/>
                    <a:pt x="6703" y="32938"/>
                  </a:cubicBezTo>
                  <a:cubicBezTo>
                    <a:pt x="6470" y="33115"/>
                    <a:pt x="6298" y="33288"/>
                    <a:pt x="6120" y="33465"/>
                  </a:cubicBezTo>
                  <a:cubicBezTo>
                    <a:pt x="5831" y="33815"/>
                    <a:pt x="5537" y="34104"/>
                    <a:pt x="5248" y="34398"/>
                  </a:cubicBezTo>
                  <a:lnTo>
                    <a:pt x="5132" y="34515"/>
                  </a:lnTo>
                  <a:lnTo>
                    <a:pt x="5015" y="34631"/>
                  </a:lnTo>
                  <a:lnTo>
                    <a:pt x="4898" y="34748"/>
                  </a:lnTo>
                  <a:lnTo>
                    <a:pt x="4782" y="34920"/>
                  </a:lnTo>
                  <a:cubicBezTo>
                    <a:pt x="4604" y="35098"/>
                    <a:pt x="4432" y="35270"/>
                    <a:pt x="4315" y="35447"/>
                  </a:cubicBezTo>
                  <a:lnTo>
                    <a:pt x="4138" y="35620"/>
                  </a:lnTo>
                  <a:cubicBezTo>
                    <a:pt x="4082" y="35737"/>
                    <a:pt x="3965" y="35853"/>
                    <a:pt x="3849" y="35970"/>
                  </a:cubicBezTo>
                  <a:cubicBezTo>
                    <a:pt x="3732" y="36147"/>
                    <a:pt x="3616" y="36380"/>
                    <a:pt x="3438" y="36553"/>
                  </a:cubicBezTo>
                  <a:cubicBezTo>
                    <a:pt x="3382" y="36669"/>
                    <a:pt x="3266" y="36847"/>
                    <a:pt x="3149" y="36963"/>
                  </a:cubicBezTo>
                  <a:lnTo>
                    <a:pt x="3149" y="37019"/>
                  </a:lnTo>
                  <a:lnTo>
                    <a:pt x="3089" y="37136"/>
                  </a:lnTo>
                  <a:cubicBezTo>
                    <a:pt x="2972" y="37252"/>
                    <a:pt x="2855" y="37430"/>
                    <a:pt x="2799" y="37602"/>
                  </a:cubicBezTo>
                  <a:cubicBezTo>
                    <a:pt x="2683" y="37719"/>
                    <a:pt x="2566" y="37896"/>
                    <a:pt x="2506" y="38069"/>
                  </a:cubicBezTo>
                  <a:lnTo>
                    <a:pt x="2450" y="38185"/>
                  </a:lnTo>
                  <a:cubicBezTo>
                    <a:pt x="2333" y="38418"/>
                    <a:pt x="2216" y="38596"/>
                    <a:pt x="2100" y="38768"/>
                  </a:cubicBezTo>
                  <a:lnTo>
                    <a:pt x="2039" y="38945"/>
                  </a:lnTo>
                  <a:cubicBezTo>
                    <a:pt x="1867" y="39235"/>
                    <a:pt x="1750" y="39529"/>
                    <a:pt x="1573" y="39818"/>
                  </a:cubicBezTo>
                  <a:lnTo>
                    <a:pt x="1400" y="40345"/>
                  </a:lnTo>
                  <a:lnTo>
                    <a:pt x="1340" y="40461"/>
                  </a:lnTo>
                  <a:lnTo>
                    <a:pt x="1284" y="40578"/>
                  </a:lnTo>
                  <a:cubicBezTo>
                    <a:pt x="1223" y="40751"/>
                    <a:pt x="1167" y="40928"/>
                    <a:pt x="1050" y="41044"/>
                  </a:cubicBezTo>
                  <a:cubicBezTo>
                    <a:pt x="934" y="41450"/>
                    <a:pt x="757" y="41917"/>
                    <a:pt x="640" y="42327"/>
                  </a:cubicBezTo>
                  <a:cubicBezTo>
                    <a:pt x="584" y="42560"/>
                    <a:pt x="523" y="42733"/>
                    <a:pt x="467" y="42966"/>
                  </a:cubicBezTo>
                  <a:lnTo>
                    <a:pt x="407" y="43083"/>
                  </a:lnTo>
                  <a:cubicBezTo>
                    <a:pt x="407" y="43260"/>
                    <a:pt x="351" y="43376"/>
                    <a:pt x="351" y="43549"/>
                  </a:cubicBezTo>
                  <a:cubicBezTo>
                    <a:pt x="290" y="43666"/>
                    <a:pt x="290" y="43782"/>
                    <a:pt x="234" y="43899"/>
                  </a:cubicBezTo>
                  <a:cubicBezTo>
                    <a:pt x="174" y="44193"/>
                    <a:pt x="118" y="44426"/>
                    <a:pt x="118" y="44715"/>
                  </a:cubicBezTo>
                  <a:cubicBezTo>
                    <a:pt x="57" y="45181"/>
                    <a:pt x="1" y="45592"/>
                    <a:pt x="1" y="46058"/>
                  </a:cubicBezTo>
                  <a:cubicBezTo>
                    <a:pt x="1" y="46464"/>
                    <a:pt x="1" y="46930"/>
                    <a:pt x="57" y="47458"/>
                  </a:cubicBezTo>
                  <a:lnTo>
                    <a:pt x="118" y="47747"/>
                  </a:lnTo>
                  <a:cubicBezTo>
                    <a:pt x="174" y="48097"/>
                    <a:pt x="174" y="48390"/>
                    <a:pt x="234" y="48740"/>
                  </a:cubicBezTo>
                  <a:cubicBezTo>
                    <a:pt x="234" y="48973"/>
                    <a:pt x="234" y="49207"/>
                    <a:pt x="290" y="49440"/>
                  </a:cubicBezTo>
                  <a:cubicBezTo>
                    <a:pt x="290" y="49556"/>
                    <a:pt x="351" y="49673"/>
                    <a:pt x="351" y="49729"/>
                  </a:cubicBezTo>
                  <a:lnTo>
                    <a:pt x="351" y="49790"/>
                  </a:lnTo>
                  <a:lnTo>
                    <a:pt x="351" y="50023"/>
                  </a:lnTo>
                  <a:cubicBezTo>
                    <a:pt x="407" y="50195"/>
                    <a:pt x="407" y="50256"/>
                    <a:pt x="467" y="50373"/>
                  </a:cubicBezTo>
                  <a:cubicBezTo>
                    <a:pt x="523" y="50606"/>
                    <a:pt x="584" y="50839"/>
                    <a:pt x="640" y="51012"/>
                  </a:cubicBezTo>
                  <a:lnTo>
                    <a:pt x="757" y="51361"/>
                  </a:lnTo>
                  <a:lnTo>
                    <a:pt x="873" y="51655"/>
                  </a:lnTo>
                  <a:lnTo>
                    <a:pt x="1050" y="52355"/>
                  </a:lnTo>
                  <a:cubicBezTo>
                    <a:pt x="1167" y="52588"/>
                    <a:pt x="1223" y="52761"/>
                    <a:pt x="1284" y="52994"/>
                  </a:cubicBezTo>
                  <a:cubicBezTo>
                    <a:pt x="1340" y="53110"/>
                    <a:pt x="1400" y="53227"/>
                    <a:pt x="1456" y="53288"/>
                  </a:cubicBezTo>
                  <a:cubicBezTo>
                    <a:pt x="1456" y="53404"/>
                    <a:pt x="1517" y="53460"/>
                    <a:pt x="1573" y="53577"/>
                  </a:cubicBezTo>
                  <a:lnTo>
                    <a:pt x="1633" y="53693"/>
                  </a:lnTo>
                  <a:cubicBezTo>
                    <a:pt x="1806" y="54104"/>
                    <a:pt x="1923" y="54454"/>
                    <a:pt x="2156" y="54804"/>
                  </a:cubicBezTo>
                  <a:lnTo>
                    <a:pt x="2389" y="55209"/>
                  </a:lnTo>
                  <a:lnTo>
                    <a:pt x="2506" y="55387"/>
                  </a:lnTo>
                  <a:cubicBezTo>
                    <a:pt x="2622" y="55620"/>
                    <a:pt x="2739" y="55792"/>
                    <a:pt x="2855" y="56026"/>
                  </a:cubicBezTo>
                  <a:cubicBezTo>
                    <a:pt x="2972" y="56142"/>
                    <a:pt x="3089" y="56319"/>
                    <a:pt x="3205" y="56436"/>
                  </a:cubicBezTo>
                  <a:lnTo>
                    <a:pt x="3322" y="56609"/>
                  </a:lnTo>
                  <a:cubicBezTo>
                    <a:pt x="3382" y="56669"/>
                    <a:pt x="3382" y="56725"/>
                    <a:pt x="3438" y="56725"/>
                  </a:cubicBezTo>
                  <a:lnTo>
                    <a:pt x="3499" y="56842"/>
                  </a:lnTo>
                  <a:lnTo>
                    <a:pt x="3616" y="56958"/>
                  </a:lnTo>
                  <a:cubicBezTo>
                    <a:pt x="3672" y="57019"/>
                    <a:pt x="3672" y="57075"/>
                    <a:pt x="3732" y="57136"/>
                  </a:cubicBezTo>
                  <a:cubicBezTo>
                    <a:pt x="4021" y="57485"/>
                    <a:pt x="4315" y="57835"/>
                    <a:pt x="4604" y="58124"/>
                  </a:cubicBezTo>
                  <a:lnTo>
                    <a:pt x="4721" y="58241"/>
                  </a:lnTo>
                  <a:lnTo>
                    <a:pt x="4838" y="58418"/>
                  </a:lnTo>
                  <a:lnTo>
                    <a:pt x="5187" y="58768"/>
                  </a:lnTo>
                  <a:cubicBezTo>
                    <a:pt x="5304" y="58941"/>
                    <a:pt x="5481" y="59118"/>
                    <a:pt x="5654" y="59290"/>
                  </a:cubicBezTo>
                  <a:cubicBezTo>
                    <a:pt x="5771" y="59407"/>
                    <a:pt x="5887" y="59524"/>
                    <a:pt x="6064" y="59640"/>
                  </a:cubicBezTo>
                  <a:lnTo>
                    <a:pt x="6181" y="59701"/>
                  </a:lnTo>
                  <a:lnTo>
                    <a:pt x="6703" y="60223"/>
                  </a:lnTo>
                  <a:cubicBezTo>
                    <a:pt x="6881" y="60340"/>
                    <a:pt x="7053" y="60517"/>
                    <a:pt x="7230" y="60634"/>
                  </a:cubicBezTo>
                  <a:lnTo>
                    <a:pt x="7347" y="60690"/>
                  </a:lnTo>
                  <a:lnTo>
                    <a:pt x="7869" y="61039"/>
                  </a:lnTo>
                  <a:cubicBezTo>
                    <a:pt x="8219" y="61333"/>
                    <a:pt x="8569" y="61567"/>
                    <a:pt x="8979" y="61800"/>
                  </a:cubicBezTo>
                  <a:lnTo>
                    <a:pt x="9269" y="62033"/>
                  </a:lnTo>
                  <a:lnTo>
                    <a:pt x="9446" y="62150"/>
                  </a:lnTo>
                  <a:lnTo>
                    <a:pt x="9679" y="62322"/>
                  </a:lnTo>
                  <a:cubicBezTo>
                    <a:pt x="9796" y="62383"/>
                    <a:pt x="9912" y="62499"/>
                    <a:pt x="9968" y="62555"/>
                  </a:cubicBezTo>
                  <a:cubicBezTo>
                    <a:pt x="10145" y="62672"/>
                    <a:pt x="10379" y="62789"/>
                    <a:pt x="10551" y="62905"/>
                  </a:cubicBezTo>
                  <a:lnTo>
                    <a:pt x="11078" y="63255"/>
                  </a:lnTo>
                  <a:lnTo>
                    <a:pt x="11251" y="63316"/>
                  </a:lnTo>
                  <a:cubicBezTo>
                    <a:pt x="11311" y="63372"/>
                    <a:pt x="11367" y="63432"/>
                    <a:pt x="11428" y="63432"/>
                  </a:cubicBezTo>
                  <a:lnTo>
                    <a:pt x="11778" y="63605"/>
                  </a:lnTo>
                  <a:cubicBezTo>
                    <a:pt x="11950" y="63665"/>
                    <a:pt x="12128" y="63721"/>
                    <a:pt x="12244" y="63782"/>
                  </a:cubicBezTo>
                  <a:lnTo>
                    <a:pt x="12361" y="63838"/>
                  </a:lnTo>
                  <a:cubicBezTo>
                    <a:pt x="12594" y="63899"/>
                    <a:pt x="12767" y="64015"/>
                    <a:pt x="12944" y="64071"/>
                  </a:cubicBezTo>
                  <a:cubicBezTo>
                    <a:pt x="13117" y="64188"/>
                    <a:pt x="13350" y="64248"/>
                    <a:pt x="13527" y="64304"/>
                  </a:cubicBezTo>
                  <a:cubicBezTo>
                    <a:pt x="13644" y="64365"/>
                    <a:pt x="13760" y="64365"/>
                    <a:pt x="13877" y="64421"/>
                  </a:cubicBezTo>
                  <a:lnTo>
                    <a:pt x="14110" y="64482"/>
                  </a:lnTo>
                  <a:cubicBezTo>
                    <a:pt x="14227" y="64538"/>
                    <a:pt x="14343" y="64598"/>
                    <a:pt x="14399" y="64598"/>
                  </a:cubicBezTo>
                  <a:cubicBezTo>
                    <a:pt x="14516" y="64654"/>
                    <a:pt x="14576" y="64654"/>
                    <a:pt x="14693" y="64715"/>
                  </a:cubicBezTo>
                  <a:cubicBezTo>
                    <a:pt x="15215" y="64887"/>
                    <a:pt x="15798" y="65121"/>
                    <a:pt x="16325" y="65298"/>
                  </a:cubicBezTo>
                  <a:cubicBezTo>
                    <a:pt x="16442" y="65354"/>
                    <a:pt x="16559" y="65354"/>
                    <a:pt x="16675" y="65414"/>
                  </a:cubicBezTo>
                  <a:cubicBezTo>
                    <a:pt x="16848" y="65470"/>
                    <a:pt x="16964" y="65531"/>
                    <a:pt x="17142" y="65587"/>
                  </a:cubicBezTo>
                  <a:cubicBezTo>
                    <a:pt x="17314" y="65648"/>
                    <a:pt x="17431" y="65704"/>
                    <a:pt x="17608" y="65704"/>
                  </a:cubicBezTo>
                  <a:cubicBezTo>
                    <a:pt x="17781" y="65764"/>
                    <a:pt x="18014" y="65764"/>
                    <a:pt x="18191" y="65764"/>
                  </a:cubicBezTo>
                  <a:cubicBezTo>
                    <a:pt x="18308" y="65764"/>
                    <a:pt x="18364" y="65764"/>
                    <a:pt x="18424" y="65704"/>
                  </a:cubicBezTo>
                  <a:cubicBezTo>
                    <a:pt x="18657" y="65764"/>
                    <a:pt x="18891" y="65764"/>
                    <a:pt x="19063" y="65820"/>
                  </a:cubicBezTo>
                  <a:lnTo>
                    <a:pt x="19296" y="65820"/>
                  </a:lnTo>
                  <a:cubicBezTo>
                    <a:pt x="19590" y="65881"/>
                    <a:pt x="19879" y="65937"/>
                    <a:pt x="20113" y="65937"/>
                  </a:cubicBezTo>
                  <a:cubicBezTo>
                    <a:pt x="20229" y="65937"/>
                    <a:pt x="20407" y="65937"/>
                    <a:pt x="20523" y="65997"/>
                  </a:cubicBezTo>
                  <a:lnTo>
                    <a:pt x="20812" y="65997"/>
                  </a:lnTo>
                  <a:cubicBezTo>
                    <a:pt x="20873" y="65997"/>
                    <a:pt x="20873" y="65997"/>
                    <a:pt x="20873" y="65937"/>
                  </a:cubicBezTo>
                  <a:lnTo>
                    <a:pt x="21046" y="65997"/>
                  </a:lnTo>
                  <a:cubicBezTo>
                    <a:pt x="21395" y="65997"/>
                    <a:pt x="21745" y="66053"/>
                    <a:pt x="22156" y="66053"/>
                  </a:cubicBezTo>
                  <a:lnTo>
                    <a:pt x="23438" y="66053"/>
                  </a:lnTo>
                  <a:cubicBezTo>
                    <a:pt x="23905" y="65997"/>
                    <a:pt x="24371" y="65997"/>
                    <a:pt x="24777" y="65937"/>
                  </a:cubicBezTo>
                  <a:cubicBezTo>
                    <a:pt x="24954" y="65881"/>
                    <a:pt x="25071" y="65881"/>
                    <a:pt x="25243" y="65881"/>
                  </a:cubicBezTo>
                  <a:lnTo>
                    <a:pt x="25420" y="65820"/>
                  </a:lnTo>
                  <a:lnTo>
                    <a:pt x="25593" y="65820"/>
                  </a:lnTo>
                  <a:cubicBezTo>
                    <a:pt x="25770" y="65764"/>
                    <a:pt x="25887" y="65764"/>
                    <a:pt x="26059" y="65764"/>
                  </a:cubicBezTo>
                  <a:lnTo>
                    <a:pt x="26293" y="65704"/>
                  </a:lnTo>
                  <a:cubicBezTo>
                    <a:pt x="26409" y="65704"/>
                    <a:pt x="26526" y="65648"/>
                    <a:pt x="26703" y="65648"/>
                  </a:cubicBezTo>
                  <a:lnTo>
                    <a:pt x="26936" y="65587"/>
                  </a:lnTo>
                  <a:cubicBezTo>
                    <a:pt x="27053" y="65587"/>
                    <a:pt x="27225" y="65531"/>
                    <a:pt x="27342" y="65531"/>
                  </a:cubicBezTo>
                  <a:cubicBezTo>
                    <a:pt x="27575" y="65470"/>
                    <a:pt x="27808" y="65414"/>
                    <a:pt x="28042" y="65414"/>
                  </a:cubicBezTo>
                  <a:cubicBezTo>
                    <a:pt x="28102" y="65354"/>
                    <a:pt x="28219" y="65354"/>
                    <a:pt x="28336" y="65298"/>
                  </a:cubicBezTo>
                  <a:cubicBezTo>
                    <a:pt x="28452" y="65298"/>
                    <a:pt x="28569" y="65298"/>
                    <a:pt x="28685" y="65237"/>
                  </a:cubicBezTo>
                  <a:cubicBezTo>
                    <a:pt x="28919" y="65181"/>
                    <a:pt x="29091" y="65121"/>
                    <a:pt x="29324" y="65121"/>
                  </a:cubicBezTo>
                  <a:cubicBezTo>
                    <a:pt x="29558" y="65065"/>
                    <a:pt x="29791" y="65004"/>
                    <a:pt x="30024" y="64887"/>
                  </a:cubicBezTo>
                  <a:cubicBezTo>
                    <a:pt x="30434" y="64771"/>
                    <a:pt x="30840" y="64598"/>
                    <a:pt x="31251" y="64482"/>
                  </a:cubicBezTo>
                  <a:cubicBezTo>
                    <a:pt x="31423" y="64421"/>
                    <a:pt x="31600" y="64304"/>
                    <a:pt x="31773" y="64248"/>
                  </a:cubicBezTo>
                  <a:lnTo>
                    <a:pt x="31890" y="64188"/>
                  </a:lnTo>
                  <a:cubicBezTo>
                    <a:pt x="32006" y="64188"/>
                    <a:pt x="32123" y="64132"/>
                    <a:pt x="32239" y="64071"/>
                  </a:cubicBezTo>
                  <a:lnTo>
                    <a:pt x="32417" y="63955"/>
                  </a:lnTo>
                  <a:cubicBezTo>
                    <a:pt x="32533" y="63955"/>
                    <a:pt x="32650" y="63899"/>
                    <a:pt x="32766" y="63838"/>
                  </a:cubicBezTo>
                  <a:lnTo>
                    <a:pt x="33000" y="63721"/>
                  </a:lnTo>
                  <a:lnTo>
                    <a:pt x="33289" y="63605"/>
                  </a:lnTo>
                  <a:lnTo>
                    <a:pt x="33583" y="63488"/>
                  </a:lnTo>
                  <a:lnTo>
                    <a:pt x="33932" y="63316"/>
                  </a:lnTo>
                  <a:lnTo>
                    <a:pt x="34222" y="63199"/>
                  </a:lnTo>
                  <a:cubicBezTo>
                    <a:pt x="34399" y="63138"/>
                    <a:pt x="34632" y="63022"/>
                    <a:pt x="34805" y="62905"/>
                  </a:cubicBezTo>
                  <a:cubicBezTo>
                    <a:pt x="35215" y="62733"/>
                    <a:pt x="35621" y="62499"/>
                    <a:pt x="35971" y="62322"/>
                  </a:cubicBezTo>
                  <a:cubicBezTo>
                    <a:pt x="36148" y="62206"/>
                    <a:pt x="36381" y="62033"/>
                    <a:pt x="36614" y="61916"/>
                  </a:cubicBezTo>
                  <a:lnTo>
                    <a:pt x="37020" y="61683"/>
                  </a:lnTo>
                  <a:cubicBezTo>
                    <a:pt x="37253" y="61567"/>
                    <a:pt x="37431" y="61450"/>
                    <a:pt x="37603" y="61333"/>
                  </a:cubicBezTo>
                  <a:cubicBezTo>
                    <a:pt x="37720" y="61273"/>
                    <a:pt x="37836" y="61217"/>
                    <a:pt x="37953" y="61100"/>
                  </a:cubicBezTo>
                  <a:cubicBezTo>
                    <a:pt x="38014" y="61039"/>
                    <a:pt x="38130" y="60983"/>
                    <a:pt x="38247" y="60923"/>
                  </a:cubicBezTo>
                  <a:cubicBezTo>
                    <a:pt x="38769" y="60634"/>
                    <a:pt x="39296" y="60223"/>
                    <a:pt x="39819" y="59873"/>
                  </a:cubicBezTo>
                  <a:cubicBezTo>
                    <a:pt x="39996" y="59757"/>
                    <a:pt x="40112" y="59640"/>
                    <a:pt x="40285" y="59524"/>
                  </a:cubicBezTo>
                  <a:cubicBezTo>
                    <a:pt x="40402" y="59407"/>
                    <a:pt x="40579" y="59351"/>
                    <a:pt x="40695" y="59234"/>
                  </a:cubicBezTo>
                  <a:cubicBezTo>
                    <a:pt x="40868" y="59118"/>
                    <a:pt x="41045" y="59001"/>
                    <a:pt x="41218" y="58824"/>
                  </a:cubicBezTo>
                  <a:lnTo>
                    <a:pt x="41395" y="58707"/>
                  </a:lnTo>
                  <a:cubicBezTo>
                    <a:pt x="41451" y="58651"/>
                    <a:pt x="41568" y="58535"/>
                    <a:pt x="41684" y="58474"/>
                  </a:cubicBezTo>
                  <a:lnTo>
                    <a:pt x="42561" y="57775"/>
                  </a:lnTo>
                  <a:cubicBezTo>
                    <a:pt x="42678" y="57658"/>
                    <a:pt x="42794" y="57602"/>
                    <a:pt x="42911" y="57485"/>
                  </a:cubicBezTo>
                  <a:lnTo>
                    <a:pt x="43028" y="57369"/>
                  </a:lnTo>
                  <a:lnTo>
                    <a:pt x="43433" y="56958"/>
                  </a:lnTo>
                  <a:lnTo>
                    <a:pt x="43550" y="56842"/>
                  </a:lnTo>
                  <a:lnTo>
                    <a:pt x="43844" y="56553"/>
                  </a:lnTo>
                  <a:lnTo>
                    <a:pt x="43960" y="56436"/>
                  </a:lnTo>
                  <a:lnTo>
                    <a:pt x="44310" y="56142"/>
                  </a:lnTo>
                  <a:lnTo>
                    <a:pt x="44660" y="55792"/>
                  </a:lnTo>
                  <a:lnTo>
                    <a:pt x="44716" y="55736"/>
                  </a:lnTo>
                  <a:cubicBezTo>
                    <a:pt x="44833" y="55620"/>
                    <a:pt x="44949" y="55443"/>
                    <a:pt x="45066" y="55270"/>
                  </a:cubicBezTo>
                  <a:lnTo>
                    <a:pt x="45126" y="55270"/>
                  </a:lnTo>
                  <a:lnTo>
                    <a:pt x="45299" y="55093"/>
                  </a:lnTo>
                  <a:cubicBezTo>
                    <a:pt x="45416" y="54976"/>
                    <a:pt x="45476" y="54859"/>
                    <a:pt x="45593" y="54743"/>
                  </a:cubicBezTo>
                  <a:cubicBezTo>
                    <a:pt x="45765" y="54510"/>
                    <a:pt x="45943" y="54337"/>
                    <a:pt x="46115" y="54104"/>
                  </a:cubicBezTo>
                  <a:cubicBezTo>
                    <a:pt x="46232" y="53987"/>
                    <a:pt x="46348" y="53871"/>
                    <a:pt x="46409" y="53754"/>
                  </a:cubicBezTo>
                  <a:lnTo>
                    <a:pt x="46465" y="53693"/>
                  </a:lnTo>
                  <a:lnTo>
                    <a:pt x="46642" y="53521"/>
                  </a:lnTo>
                  <a:cubicBezTo>
                    <a:pt x="46875" y="53288"/>
                    <a:pt x="47109" y="53054"/>
                    <a:pt x="47281" y="52821"/>
                  </a:cubicBezTo>
                  <a:lnTo>
                    <a:pt x="47398" y="52705"/>
                  </a:lnTo>
                  <a:cubicBezTo>
                    <a:pt x="47514" y="52588"/>
                    <a:pt x="47575" y="52471"/>
                    <a:pt x="47692" y="52355"/>
                  </a:cubicBezTo>
                  <a:lnTo>
                    <a:pt x="48041" y="51828"/>
                  </a:lnTo>
                  <a:cubicBezTo>
                    <a:pt x="48214" y="51655"/>
                    <a:pt x="48331" y="51478"/>
                    <a:pt x="48447" y="51361"/>
                  </a:cubicBezTo>
                  <a:lnTo>
                    <a:pt x="48624" y="51012"/>
                  </a:lnTo>
                  <a:lnTo>
                    <a:pt x="48741" y="50895"/>
                  </a:lnTo>
                  <a:cubicBezTo>
                    <a:pt x="48974" y="50545"/>
                    <a:pt x="49147" y="50256"/>
                    <a:pt x="49380" y="49962"/>
                  </a:cubicBezTo>
                  <a:cubicBezTo>
                    <a:pt x="49497" y="49846"/>
                    <a:pt x="49613" y="49673"/>
                    <a:pt x="49674" y="49556"/>
                  </a:cubicBezTo>
                  <a:lnTo>
                    <a:pt x="49846" y="49323"/>
                  </a:lnTo>
                  <a:lnTo>
                    <a:pt x="50024" y="49029"/>
                  </a:lnTo>
                  <a:cubicBezTo>
                    <a:pt x="50196" y="48857"/>
                    <a:pt x="50373" y="48624"/>
                    <a:pt x="50490" y="48446"/>
                  </a:cubicBezTo>
                  <a:lnTo>
                    <a:pt x="50490" y="48446"/>
                  </a:lnTo>
                  <a:lnTo>
                    <a:pt x="50429" y="48507"/>
                  </a:lnTo>
                  <a:lnTo>
                    <a:pt x="50607" y="48274"/>
                  </a:lnTo>
                  <a:lnTo>
                    <a:pt x="50663" y="48213"/>
                  </a:lnTo>
                  <a:cubicBezTo>
                    <a:pt x="50779" y="48041"/>
                    <a:pt x="50896" y="47863"/>
                    <a:pt x="51073" y="47630"/>
                  </a:cubicBezTo>
                  <a:cubicBezTo>
                    <a:pt x="51190" y="47458"/>
                    <a:pt x="51306" y="47280"/>
                    <a:pt x="51479" y="47047"/>
                  </a:cubicBezTo>
                  <a:cubicBezTo>
                    <a:pt x="51712" y="46697"/>
                    <a:pt x="51945" y="46291"/>
                    <a:pt x="52179" y="45825"/>
                  </a:cubicBezTo>
                  <a:lnTo>
                    <a:pt x="52528" y="45242"/>
                  </a:lnTo>
                  <a:lnTo>
                    <a:pt x="52589" y="45065"/>
                  </a:lnTo>
                  <a:cubicBezTo>
                    <a:pt x="52706" y="44892"/>
                    <a:pt x="52762" y="44715"/>
                    <a:pt x="52878" y="44598"/>
                  </a:cubicBezTo>
                  <a:cubicBezTo>
                    <a:pt x="52939" y="44426"/>
                    <a:pt x="52995" y="44249"/>
                    <a:pt x="53111" y="44132"/>
                  </a:cubicBezTo>
                  <a:lnTo>
                    <a:pt x="53172" y="43899"/>
                  </a:lnTo>
                  <a:lnTo>
                    <a:pt x="53522" y="43199"/>
                  </a:lnTo>
                  <a:lnTo>
                    <a:pt x="53578" y="43027"/>
                  </a:lnTo>
                  <a:lnTo>
                    <a:pt x="53755" y="42677"/>
                  </a:lnTo>
                  <a:cubicBezTo>
                    <a:pt x="53811" y="42560"/>
                    <a:pt x="53928" y="42444"/>
                    <a:pt x="53988" y="42327"/>
                  </a:cubicBezTo>
                  <a:lnTo>
                    <a:pt x="54044" y="42210"/>
                  </a:lnTo>
                  <a:cubicBezTo>
                    <a:pt x="54161" y="41917"/>
                    <a:pt x="54338" y="41567"/>
                    <a:pt x="54455" y="41217"/>
                  </a:cubicBezTo>
                  <a:lnTo>
                    <a:pt x="54455" y="41161"/>
                  </a:lnTo>
                  <a:lnTo>
                    <a:pt x="54571" y="40928"/>
                  </a:lnTo>
                  <a:cubicBezTo>
                    <a:pt x="54571" y="40928"/>
                    <a:pt x="54571" y="40867"/>
                    <a:pt x="54627" y="40811"/>
                  </a:cubicBezTo>
                  <a:lnTo>
                    <a:pt x="54627" y="40751"/>
                  </a:lnTo>
                  <a:lnTo>
                    <a:pt x="54627" y="40695"/>
                  </a:lnTo>
                  <a:lnTo>
                    <a:pt x="54744" y="40401"/>
                  </a:lnTo>
                  <a:cubicBezTo>
                    <a:pt x="54804" y="40228"/>
                    <a:pt x="54860" y="40112"/>
                    <a:pt x="54921" y="39995"/>
                  </a:cubicBezTo>
                  <a:cubicBezTo>
                    <a:pt x="55038" y="39762"/>
                    <a:pt x="55094" y="39468"/>
                    <a:pt x="55210" y="39179"/>
                  </a:cubicBezTo>
                  <a:cubicBezTo>
                    <a:pt x="55327" y="38829"/>
                    <a:pt x="55443" y="38535"/>
                    <a:pt x="55560" y="38246"/>
                  </a:cubicBezTo>
                  <a:cubicBezTo>
                    <a:pt x="55737" y="37779"/>
                    <a:pt x="55910" y="37252"/>
                    <a:pt x="56087" y="36730"/>
                  </a:cubicBezTo>
                  <a:cubicBezTo>
                    <a:pt x="56204" y="36553"/>
                    <a:pt x="56260" y="36320"/>
                    <a:pt x="56320" y="36086"/>
                  </a:cubicBezTo>
                  <a:lnTo>
                    <a:pt x="56320" y="36030"/>
                  </a:lnTo>
                  <a:cubicBezTo>
                    <a:pt x="56376" y="35797"/>
                    <a:pt x="56493" y="35564"/>
                    <a:pt x="56553" y="35331"/>
                  </a:cubicBezTo>
                  <a:lnTo>
                    <a:pt x="56609" y="35098"/>
                  </a:lnTo>
                  <a:cubicBezTo>
                    <a:pt x="56670" y="34920"/>
                    <a:pt x="56726" y="34804"/>
                    <a:pt x="56726" y="34631"/>
                  </a:cubicBezTo>
                  <a:cubicBezTo>
                    <a:pt x="56787" y="34515"/>
                    <a:pt x="56787" y="34398"/>
                    <a:pt x="56843" y="34281"/>
                  </a:cubicBezTo>
                  <a:cubicBezTo>
                    <a:pt x="56843" y="34221"/>
                    <a:pt x="56903" y="34165"/>
                    <a:pt x="56903" y="34048"/>
                  </a:cubicBezTo>
                  <a:lnTo>
                    <a:pt x="56959" y="33871"/>
                  </a:lnTo>
                  <a:cubicBezTo>
                    <a:pt x="57020" y="33638"/>
                    <a:pt x="57076" y="33405"/>
                    <a:pt x="57136" y="33115"/>
                  </a:cubicBezTo>
                  <a:lnTo>
                    <a:pt x="57253" y="32705"/>
                  </a:lnTo>
                  <a:lnTo>
                    <a:pt x="57309" y="32355"/>
                  </a:lnTo>
                  <a:lnTo>
                    <a:pt x="57603" y="31072"/>
                  </a:lnTo>
                  <a:lnTo>
                    <a:pt x="57659" y="30839"/>
                  </a:lnTo>
                  <a:lnTo>
                    <a:pt x="57775" y="30489"/>
                  </a:lnTo>
                  <a:lnTo>
                    <a:pt x="57836" y="30140"/>
                  </a:lnTo>
                  <a:cubicBezTo>
                    <a:pt x="57892" y="30023"/>
                    <a:pt x="57892" y="29850"/>
                    <a:pt x="57892" y="29734"/>
                  </a:cubicBezTo>
                  <a:lnTo>
                    <a:pt x="57953" y="29617"/>
                  </a:lnTo>
                  <a:cubicBezTo>
                    <a:pt x="57953" y="29501"/>
                    <a:pt x="57953" y="29440"/>
                    <a:pt x="58009" y="29384"/>
                  </a:cubicBezTo>
                  <a:lnTo>
                    <a:pt x="58069" y="29090"/>
                  </a:lnTo>
                  <a:cubicBezTo>
                    <a:pt x="58069" y="28974"/>
                    <a:pt x="58125" y="28801"/>
                    <a:pt x="58125" y="28624"/>
                  </a:cubicBezTo>
                  <a:cubicBezTo>
                    <a:pt x="58125" y="28507"/>
                    <a:pt x="58186" y="28391"/>
                    <a:pt x="58186" y="28335"/>
                  </a:cubicBezTo>
                  <a:cubicBezTo>
                    <a:pt x="58186" y="28218"/>
                    <a:pt x="58242" y="28101"/>
                    <a:pt x="58242" y="28041"/>
                  </a:cubicBezTo>
                  <a:lnTo>
                    <a:pt x="58242" y="27924"/>
                  </a:lnTo>
                  <a:cubicBezTo>
                    <a:pt x="58303" y="27691"/>
                    <a:pt x="58358" y="27402"/>
                    <a:pt x="58358" y="27169"/>
                  </a:cubicBezTo>
                  <a:cubicBezTo>
                    <a:pt x="58419" y="26991"/>
                    <a:pt x="58419" y="26875"/>
                    <a:pt x="58475" y="26702"/>
                  </a:cubicBezTo>
                  <a:lnTo>
                    <a:pt x="58536" y="26408"/>
                  </a:lnTo>
                  <a:lnTo>
                    <a:pt x="58592" y="26058"/>
                  </a:lnTo>
                  <a:lnTo>
                    <a:pt x="58592" y="25769"/>
                  </a:lnTo>
                  <a:cubicBezTo>
                    <a:pt x="58652" y="25536"/>
                    <a:pt x="58708" y="25359"/>
                    <a:pt x="58708" y="25126"/>
                  </a:cubicBezTo>
                  <a:lnTo>
                    <a:pt x="58769" y="24892"/>
                  </a:lnTo>
                  <a:cubicBezTo>
                    <a:pt x="58769" y="24776"/>
                    <a:pt x="58769" y="24659"/>
                    <a:pt x="58825" y="24487"/>
                  </a:cubicBezTo>
                  <a:cubicBezTo>
                    <a:pt x="58825" y="24253"/>
                    <a:pt x="58886" y="24076"/>
                    <a:pt x="58886" y="23843"/>
                  </a:cubicBezTo>
                  <a:cubicBezTo>
                    <a:pt x="58886" y="23670"/>
                    <a:pt x="58941" y="23493"/>
                    <a:pt x="58941" y="23321"/>
                  </a:cubicBezTo>
                  <a:lnTo>
                    <a:pt x="58941" y="23087"/>
                  </a:lnTo>
                  <a:cubicBezTo>
                    <a:pt x="59002" y="22910"/>
                    <a:pt x="59002" y="22738"/>
                    <a:pt x="59002" y="22560"/>
                  </a:cubicBezTo>
                  <a:lnTo>
                    <a:pt x="59002" y="22504"/>
                  </a:lnTo>
                  <a:cubicBezTo>
                    <a:pt x="59002" y="22327"/>
                    <a:pt x="59058" y="22155"/>
                    <a:pt x="59058" y="21977"/>
                  </a:cubicBezTo>
                  <a:lnTo>
                    <a:pt x="59058" y="21921"/>
                  </a:lnTo>
                  <a:cubicBezTo>
                    <a:pt x="59119" y="21628"/>
                    <a:pt x="59119" y="21278"/>
                    <a:pt x="59175" y="20928"/>
                  </a:cubicBezTo>
                  <a:lnTo>
                    <a:pt x="59175" y="20695"/>
                  </a:lnTo>
                  <a:cubicBezTo>
                    <a:pt x="59235" y="20289"/>
                    <a:pt x="59291" y="19879"/>
                    <a:pt x="59291" y="19473"/>
                  </a:cubicBezTo>
                  <a:cubicBezTo>
                    <a:pt x="59352" y="19006"/>
                    <a:pt x="59408" y="18479"/>
                    <a:pt x="59408" y="18013"/>
                  </a:cubicBezTo>
                  <a:cubicBezTo>
                    <a:pt x="59408" y="17663"/>
                    <a:pt x="59469" y="17313"/>
                    <a:pt x="59469" y="17024"/>
                  </a:cubicBezTo>
                  <a:lnTo>
                    <a:pt x="59525" y="16497"/>
                  </a:lnTo>
                  <a:lnTo>
                    <a:pt x="59525" y="15741"/>
                  </a:lnTo>
                  <a:cubicBezTo>
                    <a:pt x="59585" y="15508"/>
                    <a:pt x="59585" y="15275"/>
                    <a:pt x="59585" y="14981"/>
                  </a:cubicBezTo>
                  <a:lnTo>
                    <a:pt x="59585" y="14748"/>
                  </a:lnTo>
                  <a:cubicBezTo>
                    <a:pt x="59585" y="14575"/>
                    <a:pt x="59525" y="14398"/>
                    <a:pt x="59525" y="14226"/>
                  </a:cubicBezTo>
                  <a:lnTo>
                    <a:pt x="59525" y="14048"/>
                  </a:lnTo>
                  <a:lnTo>
                    <a:pt x="59525" y="13526"/>
                  </a:lnTo>
                  <a:lnTo>
                    <a:pt x="59525" y="13116"/>
                  </a:lnTo>
                  <a:lnTo>
                    <a:pt x="59525" y="12766"/>
                  </a:lnTo>
                  <a:cubicBezTo>
                    <a:pt x="59525" y="12533"/>
                    <a:pt x="59469" y="12299"/>
                    <a:pt x="59469" y="12127"/>
                  </a:cubicBezTo>
                  <a:lnTo>
                    <a:pt x="59469" y="11894"/>
                  </a:lnTo>
                  <a:cubicBezTo>
                    <a:pt x="59469" y="11544"/>
                    <a:pt x="59408" y="11194"/>
                    <a:pt x="59408" y="10844"/>
                  </a:cubicBezTo>
                  <a:lnTo>
                    <a:pt x="59408" y="10317"/>
                  </a:lnTo>
                  <a:lnTo>
                    <a:pt x="59352" y="10144"/>
                  </a:lnTo>
                  <a:lnTo>
                    <a:pt x="59352" y="9501"/>
                  </a:lnTo>
                  <a:cubicBezTo>
                    <a:pt x="59291" y="9328"/>
                    <a:pt x="59291" y="9095"/>
                    <a:pt x="59291" y="8918"/>
                  </a:cubicBezTo>
                  <a:lnTo>
                    <a:pt x="59235" y="8685"/>
                  </a:lnTo>
                  <a:lnTo>
                    <a:pt x="59235" y="8395"/>
                  </a:lnTo>
                  <a:lnTo>
                    <a:pt x="59235" y="8335"/>
                  </a:lnTo>
                  <a:lnTo>
                    <a:pt x="59175" y="8218"/>
                  </a:lnTo>
                  <a:lnTo>
                    <a:pt x="59175" y="7985"/>
                  </a:lnTo>
                  <a:cubicBezTo>
                    <a:pt x="59119" y="7752"/>
                    <a:pt x="59119" y="7519"/>
                    <a:pt x="59058" y="7346"/>
                  </a:cubicBezTo>
                  <a:lnTo>
                    <a:pt x="59058" y="6936"/>
                  </a:lnTo>
                  <a:cubicBezTo>
                    <a:pt x="59002" y="6819"/>
                    <a:pt x="59002" y="6646"/>
                    <a:pt x="58941" y="6530"/>
                  </a:cubicBezTo>
                  <a:lnTo>
                    <a:pt x="58941" y="6413"/>
                  </a:lnTo>
                  <a:cubicBezTo>
                    <a:pt x="58941" y="6297"/>
                    <a:pt x="58941" y="6180"/>
                    <a:pt x="58886" y="6063"/>
                  </a:cubicBezTo>
                  <a:cubicBezTo>
                    <a:pt x="58886" y="6003"/>
                    <a:pt x="58886" y="5886"/>
                    <a:pt x="58825" y="5830"/>
                  </a:cubicBezTo>
                  <a:lnTo>
                    <a:pt x="58769" y="5653"/>
                  </a:lnTo>
                  <a:cubicBezTo>
                    <a:pt x="58769" y="5480"/>
                    <a:pt x="58708" y="5364"/>
                    <a:pt x="58708" y="5247"/>
                  </a:cubicBezTo>
                  <a:cubicBezTo>
                    <a:pt x="58652" y="5131"/>
                    <a:pt x="58652" y="5014"/>
                    <a:pt x="58592" y="4897"/>
                  </a:cubicBezTo>
                  <a:lnTo>
                    <a:pt x="58592" y="4837"/>
                  </a:lnTo>
                  <a:cubicBezTo>
                    <a:pt x="58592" y="4781"/>
                    <a:pt x="58536" y="4781"/>
                    <a:pt x="58536" y="4720"/>
                  </a:cubicBezTo>
                  <a:cubicBezTo>
                    <a:pt x="58475" y="4664"/>
                    <a:pt x="58419" y="4548"/>
                    <a:pt x="58358" y="4548"/>
                  </a:cubicBezTo>
                  <a:cubicBezTo>
                    <a:pt x="58186" y="4431"/>
                    <a:pt x="58069" y="4431"/>
                    <a:pt x="57953" y="4431"/>
                  </a:cubicBezTo>
                  <a:lnTo>
                    <a:pt x="57836" y="4431"/>
                  </a:lnTo>
                  <a:lnTo>
                    <a:pt x="57836" y="4314"/>
                  </a:lnTo>
                  <a:lnTo>
                    <a:pt x="57659" y="4137"/>
                  </a:lnTo>
                  <a:cubicBezTo>
                    <a:pt x="57603" y="4137"/>
                    <a:pt x="57486" y="4081"/>
                    <a:pt x="57426" y="4081"/>
                  </a:cubicBezTo>
                  <a:cubicBezTo>
                    <a:pt x="57370" y="4081"/>
                    <a:pt x="57309" y="4020"/>
                    <a:pt x="57192" y="4020"/>
                  </a:cubicBezTo>
                  <a:lnTo>
                    <a:pt x="57136" y="4020"/>
                  </a:lnTo>
                  <a:cubicBezTo>
                    <a:pt x="57020" y="4020"/>
                    <a:pt x="56903" y="3965"/>
                    <a:pt x="56787" y="3965"/>
                  </a:cubicBezTo>
                  <a:cubicBezTo>
                    <a:pt x="56609" y="3904"/>
                    <a:pt x="56437" y="3904"/>
                    <a:pt x="56260" y="3848"/>
                  </a:cubicBezTo>
                  <a:lnTo>
                    <a:pt x="56087" y="3848"/>
                  </a:lnTo>
                  <a:cubicBezTo>
                    <a:pt x="55970" y="3848"/>
                    <a:pt x="55854" y="3787"/>
                    <a:pt x="55737" y="3787"/>
                  </a:cubicBezTo>
                  <a:cubicBezTo>
                    <a:pt x="55504" y="3731"/>
                    <a:pt x="55387" y="3731"/>
                    <a:pt x="55210" y="3731"/>
                  </a:cubicBezTo>
                  <a:lnTo>
                    <a:pt x="54511" y="3731"/>
                  </a:lnTo>
                  <a:cubicBezTo>
                    <a:pt x="54277" y="3615"/>
                    <a:pt x="54105" y="3498"/>
                    <a:pt x="53928" y="3437"/>
                  </a:cubicBezTo>
                  <a:cubicBezTo>
                    <a:pt x="53811" y="3382"/>
                    <a:pt x="53755" y="3321"/>
                    <a:pt x="53638" y="3265"/>
                  </a:cubicBezTo>
                  <a:cubicBezTo>
                    <a:pt x="53578" y="3204"/>
                    <a:pt x="53461" y="3148"/>
                    <a:pt x="53345" y="3088"/>
                  </a:cubicBezTo>
                  <a:cubicBezTo>
                    <a:pt x="53228" y="3032"/>
                    <a:pt x="53111" y="3032"/>
                    <a:pt x="53055" y="2915"/>
                  </a:cubicBezTo>
                  <a:cubicBezTo>
                    <a:pt x="52995" y="2915"/>
                    <a:pt x="52939" y="2854"/>
                    <a:pt x="52878" y="2798"/>
                  </a:cubicBezTo>
                  <a:cubicBezTo>
                    <a:pt x="52762" y="2682"/>
                    <a:pt x="52706" y="2565"/>
                    <a:pt x="52645" y="2449"/>
                  </a:cubicBezTo>
                  <a:cubicBezTo>
                    <a:pt x="52528" y="2388"/>
                    <a:pt x="52412" y="2271"/>
                    <a:pt x="52356" y="2215"/>
                  </a:cubicBezTo>
                  <a:lnTo>
                    <a:pt x="52062" y="1922"/>
                  </a:lnTo>
                  <a:lnTo>
                    <a:pt x="51945" y="1922"/>
                  </a:lnTo>
                  <a:cubicBezTo>
                    <a:pt x="51889" y="1922"/>
                    <a:pt x="51889" y="1866"/>
                    <a:pt x="51889" y="1866"/>
                  </a:cubicBezTo>
                  <a:cubicBezTo>
                    <a:pt x="51773" y="1866"/>
                    <a:pt x="51712" y="1922"/>
                    <a:pt x="51656" y="2038"/>
                  </a:cubicBezTo>
                  <a:cubicBezTo>
                    <a:pt x="51712" y="2099"/>
                    <a:pt x="51712" y="2215"/>
                    <a:pt x="51712" y="2332"/>
                  </a:cubicBezTo>
                  <a:lnTo>
                    <a:pt x="51712" y="2798"/>
                  </a:lnTo>
                  <a:cubicBezTo>
                    <a:pt x="51656" y="2971"/>
                    <a:pt x="51656" y="3088"/>
                    <a:pt x="51595" y="3204"/>
                  </a:cubicBezTo>
                  <a:cubicBezTo>
                    <a:pt x="51540" y="3382"/>
                    <a:pt x="51479" y="3554"/>
                    <a:pt x="51362" y="3731"/>
                  </a:cubicBezTo>
                  <a:lnTo>
                    <a:pt x="51190" y="4081"/>
                  </a:lnTo>
                  <a:cubicBezTo>
                    <a:pt x="51129" y="4198"/>
                    <a:pt x="51012" y="4314"/>
                    <a:pt x="50957" y="4431"/>
                  </a:cubicBezTo>
                  <a:cubicBezTo>
                    <a:pt x="50896" y="4487"/>
                    <a:pt x="50840" y="4548"/>
                    <a:pt x="50723" y="4604"/>
                  </a:cubicBezTo>
                  <a:lnTo>
                    <a:pt x="50723" y="4664"/>
                  </a:lnTo>
                  <a:lnTo>
                    <a:pt x="50607" y="4720"/>
                  </a:lnTo>
                  <a:cubicBezTo>
                    <a:pt x="50490" y="4897"/>
                    <a:pt x="50373" y="5014"/>
                    <a:pt x="50257" y="5131"/>
                  </a:cubicBezTo>
                  <a:cubicBezTo>
                    <a:pt x="50140" y="5303"/>
                    <a:pt x="49963" y="5420"/>
                    <a:pt x="49790" y="5536"/>
                  </a:cubicBezTo>
                  <a:lnTo>
                    <a:pt x="49674" y="5653"/>
                  </a:lnTo>
                  <a:cubicBezTo>
                    <a:pt x="49674" y="5714"/>
                    <a:pt x="49674" y="5714"/>
                    <a:pt x="49613" y="5714"/>
                  </a:cubicBezTo>
                  <a:lnTo>
                    <a:pt x="49324" y="6003"/>
                  </a:lnTo>
                  <a:cubicBezTo>
                    <a:pt x="49147" y="6119"/>
                    <a:pt x="48974" y="6297"/>
                    <a:pt x="48858" y="6469"/>
                  </a:cubicBezTo>
                  <a:cubicBezTo>
                    <a:pt x="48741" y="6530"/>
                    <a:pt x="48680" y="6586"/>
                    <a:pt x="48564" y="6702"/>
                  </a:cubicBezTo>
                  <a:cubicBezTo>
                    <a:pt x="48508" y="6763"/>
                    <a:pt x="48447" y="6880"/>
                    <a:pt x="48331" y="6936"/>
                  </a:cubicBezTo>
                  <a:cubicBezTo>
                    <a:pt x="48214" y="7113"/>
                    <a:pt x="48041" y="7229"/>
                    <a:pt x="47925" y="7402"/>
                  </a:cubicBezTo>
                  <a:cubicBezTo>
                    <a:pt x="47808" y="7463"/>
                    <a:pt x="47748" y="7579"/>
                    <a:pt x="47692" y="7635"/>
                  </a:cubicBezTo>
                  <a:cubicBezTo>
                    <a:pt x="47692" y="7696"/>
                    <a:pt x="47631" y="7752"/>
                    <a:pt x="47631" y="7752"/>
                  </a:cubicBezTo>
                  <a:cubicBezTo>
                    <a:pt x="47575" y="7868"/>
                    <a:pt x="47575" y="7929"/>
                    <a:pt x="47514" y="8046"/>
                  </a:cubicBezTo>
                  <a:lnTo>
                    <a:pt x="47458" y="8102"/>
                  </a:lnTo>
                  <a:cubicBezTo>
                    <a:pt x="47458" y="8162"/>
                    <a:pt x="47398" y="8218"/>
                    <a:pt x="47398" y="8279"/>
                  </a:cubicBezTo>
                  <a:lnTo>
                    <a:pt x="47281" y="8512"/>
                  </a:lnTo>
                  <a:cubicBezTo>
                    <a:pt x="47225" y="8629"/>
                    <a:pt x="47109" y="8745"/>
                    <a:pt x="46992" y="8745"/>
                  </a:cubicBezTo>
                  <a:cubicBezTo>
                    <a:pt x="46992" y="8745"/>
                    <a:pt x="46992" y="8801"/>
                    <a:pt x="46931" y="8862"/>
                  </a:cubicBezTo>
                  <a:cubicBezTo>
                    <a:pt x="46931" y="8801"/>
                    <a:pt x="46931" y="8745"/>
                    <a:pt x="46875" y="8685"/>
                  </a:cubicBezTo>
                  <a:cubicBezTo>
                    <a:pt x="46875" y="8685"/>
                    <a:pt x="46815" y="8685"/>
                    <a:pt x="46815" y="8629"/>
                  </a:cubicBezTo>
                  <a:cubicBezTo>
                    <a:pt x="46815" y="8568"/>
                    <a:pt x="46759" y="8568"/>
                    <a:pt x="46759" y="8512"/>
                  </a:cubicBezTo>
                  <a:lnTo>
                    <a:pt x="46759" y="8451"/>
                  </a:lnTo>
                  <a:cubicBezTo>
                    <a:pt x="46698" y="8395"/>
                    <a:pt x="46698" y="8335"/>
                    <a:pt x="46642" y="8279"/>
                  </a:cubicBezTo>
                  <a:lnTo>
                    <a:pt x="46642" y="8102"/>
                  </a:lnTo>
                  <a:cubicBezTo>
                    <a:pt x="46526" y="7985"/>
                    <a:pt x="46409" y="7812"/>
                    <a:pt x="46348" y="7696"/>
                  </a:cubicBezTo>
                  <a:lnTo>
                    <a:pt x="46232" y="7579"/>
                  </a:lnTo>
                  <a:cubicBezTo>
                    <a:pt x="46176" y="7519"/>
                    <a:pt x="46115" y="7402"/>
                    <a:pt x="46059" y="7346"/>
                  </a:cubicBezTo>
                  <a:cubicBezTo>
                    <a:pt x="45943" y="7169"/>
                    <a:pt x="45882" y="7052"/>
                    <a:pt x="45765" y="6936"/>
                  </a:cubicBezTo>
                  <a:cubicBezTo>
                    <a:pt x="45649" y="6819"/>
                    <a:pt x="45593" y="6702"/>
                    <a:pt x="45476" y="6530"/>
                  </a:cubicBezTo>
                  <a:lnTo>
                    <a:pt x="45416" y="6469"/>
                  </a:lnTo>
                  <a:cubicBezTo>
                    <a:pt x="45360" y="6413"/>
                    <a:pt x="45360" y="6353"/>
                    <a:pt x="45299" y="6353"/>
                  </a:cubicBezTo>
                  <a:lnTo>
                    <a:pt x="45243" y="6180"/>
                  </a:lnTo>
                  <a:lnTo>
                    <a:pt x="45126" y="6003"/>
                  </a:lnTo>
                  <a:lnTo>
                    <a:pt x="44949" y="5653"/>
                  </a:lnTo>
                  <a:lnTo>
                    <a:pt x="44893" y="5597"/>
                  </a:lnTo>
                  <a:cubicBezTo>
                    <a:pt x="44833" y="5536"/>
                    <a:pt x="44833" y="5420"/>
                    <a:pt x="44777" y="5364"/>
                  </a:cubicBezTo>
                  <a:cubicBezTo>
                    <a:pt x="44660" y="5131"/>
                    <a:pt x="44483" y="4897"/>
                    <a:pt x="44366" y="4720"/>
                  </a:cubicBezTo>
                  <a:cubicBezTo>
                    <a:pt x="44310" y="4604"/>
                    <a:pt x="44250" y="4548"/>
                    <a:pt x="44194" y="4431"/>
                  </a:cubicBezTo>
                  <a:cubicBezTo>
                    <a:pt x="44133" y="4314"/>
                    <a:pt x="44077" y="4254"/>
                    <a:pt x="44077" y="4137"/>
                  </a:cubicBezTo>
                  <a:cubicBezTo>
                    <a:pt x="44016" y="4020"/>
                    <a:pt x="44016" y="3848"/>
                    <a:pt x="43960" y="3731"/>
                  </a:cubicBezTo>
                  <a:lnTo>
                    <a:pt x="43960" y="3437"/>
                  </a:lnTo>
                  <a:lnTo>
                    <a:pt x="43960" y="3382"/>
                  </a:lnTo>
                  <a:lnTo>
                    <a:pt x="43960" y="3204"/>
                  </a:lnTo>
                  <a:lnTo>
                    <a:pt x="43960" y="3148"/>
                  </a:lnTo>
                  <a:lnTo>
                    <a:pt x="43960" y="2915"/>
                  </a:lnTo>
                  <a:cubicBezTo>
                    <a:pt x="43960" y="2854"/>
                    <a:pt x="44016" y="2798"/>
                    <a:pt x="44016" y="2798"/>
                  </a:cubicBezTo>
                  <a:lnTo>
                    <a:pt x="44016" y="2682"/>
                  </a:lnTo>
                  <a:lnTo>
                    <a:pt x="44016" y="2621"/>
                  </a:lnTo>
                  <a:cubicBezTo>
                    <a:pt x="44077" y="2505"/>
                    <a:pt x="44077" y="2449"/>
                    <a:pt x="44133" y="2332"/>
                  </a:cubicBezTo>
                  <a:lnTo>
                    <a:pt x="44133" y="2215"/>
                  </a:lnTo>
                  <a:cubicBezTo>
                    <a:pt x="44133" y="2155"/>
                    <a:pt x="44133" y="2099"/>
                    <a:pt x="44194" y="2038"/>
                  </a:cubicBezTo>
                  <a:cubicBezTo>
                    <a:pt x="44250" y="1805"/>
                    <a:pt x="44310" y="1632"/>
                    <a:pt x="44427" y="1399"/>
                  </a:cubicBezTo>
                  <a:cubicBezTo>
                    <a:pt x="44483" y="1283"/>
                    <a:pt x="44543" y="1166"/>
                    <a:pt x="44599" y="1105"/>
                  </a:cubicBezTo>
                  <a:cubicBezTo>
                    <a:pt x="44599" y="989"/>
                    <a:pt x="44599" y="933"/>
                    <a:pt x="44543" y="872"/>
                  </a:cubicBezTo>
                  <a:cubicBezTo>
                    <a:pt x="44250" y="933"/>
                    <a:pt x="43900" y="989"/>
                    <a:pt x="43611" y="989"/>
                  </a:cubicBezTo>
                  <a:cubicBezTo>
                    <a:pt x="43611" y="1049"/>
                    <a:pt x="43550" y="1049"/>
                    <a:pt x="43550" y="1105"/>
                  </a:cubicBezTo>
                  <a:lnTo>
                    <a:pt x="41801" y="1105"/>
                  </a:lnTo>
                  <a:cubicBezTo>
                    <a:pt x="41568" y="1105"/>
                    <a:pt x="41334" y="989"/>
                    <a:pt x="41162" y="989"/>
                  </a:cubicBezTo>
                  <a:lnTo>
                    <a:pt x="40812" y="872"/>
                  </a:lnTo>
                  <a:lnTo>
                    <a:pt x="40462" y="756"/>
                  </a:lnTo>
                  <a:lnTo>
                    <a:pt x="40346" y="756"/>
                  </a:lnTo>
                  <a:cubicBezTo>
                    <a:pt x="40229" y="756"/>
                    <a:pt x="40168" y="700"/>
                    <a:pt x="40112" y="700"/>
                  </a:cubicBezTo>
                  <a:cubicBezTo>
                    <a:pt x="39879" y="639"/>
                    <a:pt x="39646" y="583"/>
                    <a:pt x="39469" y="522"/>
                  </a:cubicBezTo>
                  <a:cubicBezTo>
                    <a:pt x="39236" y="466"/>
                    <a:pt x="39002" y="406"/>
                    <a:pt x="38830" y="350"/>
                  </a:cubicBezTo>
                  <a:cubicBezTo>
                    <a:pt x="38769" y="289"/>
                    <a:pt x="38653" y="289"/>
                    <a:pt x="38597" y="233"/>
                  </a:cubicBezTo>
                  <a:cubicBezTo>
                    <a:pt x="38419" y="233"/>
                    <a:pt x="38303" y="173"/>
                    <a:pt x="38130" y="117"/>
                  </a:cubicBezTo>
                  <a:cubicBezTo>
                    <a:pt x="38070" y="56"/>
                    <a:pt x="37953" y="56"/>
                    <a:pt x="378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ge3f4eb68f8_3_4951"/>
            <p:cNvSpPr/>
            <p:nvPr/>
          </p:nvSpPr>
          <p:spPr>
            <a:xfrm>
              <a:off x="4555618" y="1822045"/>
              <a:ext cx="171095" cy="165161"/>
            </a:xfrm>
            <a:custGeom>
              <a:rect b="b" l="l" r="r" t="t"/>
              <a:pathLst>
                <a:path extrusionOk="0" h="22971" w="23788">
                  <a:moveTo>
                    <a:pt x="12127" y="0"/>
                  </a:moveTo>
                  <a:cubicBezTo>
                    <a:pt x="11954" y="0"/>
                    <a:pt x="11777" y="0"/>
                    <a:pt x="11660" y="56"/>
                  </a:cubicBezTo>
                  <a:cubicBezTo>
                    <a:pt x="11488" y="56"/>
                    <a:pt x="11311" y="117"/>
                    <a:pt x="11138" y="117"/>
                  </a:cubicBezTo>
                  <a:cubicBezTo>
                    <a:pt x="11021" y="173"/>
                    <a:pt x="10905" y="173"/>
                    <a:pt x="10788" y="233"/>
                  </a:cubicBezTo>
                  <a:cubicBezTo>
                    <a:pt x="10728" y="289"/>
                    <a:pt x="10672" y="289"/>
                    <a:pt x="10611" y="289"/>
                  </a:cubicBezTo>
                  <a:cubicBezTo>
                    <a:pt x="10555" y="350"/>
                    <a:pt x="10494" y="350"/>
                    <a:pt x="10438" y="350"/>
                  </a:cubicBezTo>
                  <a:lnTo>
                    <a:pt x="10378" y="406"/>
                  </a:lnTo>
                  <a:cubicBezTo>
                    <a:pt x="10261" y="466"/>
                    <a:pt x="10145" y="466"/>
                    <a:pt x="10089" y="522"/>
                  </a:cubicBezTo>
                  <a:cubicBezTo>
                    <a:pt x="10028" y="583"/>
                    <a:pt x="9972" y="583"/>
                    <a:pt x="9911" y="639"/>
                  </a:cubicBezTo>
                  <a:lnTo>
                    <a:pt x="9911" y="700"/>
                  </a:lnTo>
                  <a:cubicBezTo>
                    <a:pt x="9855" y="700"/>
                    <a:pt x="9795" y="756"/>
                    <a:pt x="9795" y="756"/>
                  </a:cubicBezTo>
                  <a:lnTo>
                    <a:pt x="9678" y="756"/>
                  </a:lnTo>
                  <a:cubicBezTo>
                    <a:pt x="9506" y="756"/>
                    <a:pt x="9389" y="816"/>
                    <a:pt x="9272" y="989"/>
                  </a:cubicBezTo>
                  <a:cubicBezTo>
                    <a:pt x="9212" y="1166"/>
                    <a:pt x="9156" y="1283"/>
                    <a:pt x="9156" y="1455"/>
                  </a:cubicBezTo>
                  <a:cubicBezTo>
                    <a:pt x="9156" y="1572"/>
                    <a:pt x="9095" y="1688"/>
                    <a:pt x="9095" y="1805"/>
                  </a:cubicBezTo>
                  <a:cubicBezTo>
                    <a:pt x="9095" y="1982"/>
                    <a:pt x="9095" y="2155"/>
                    <a:pt x="9156" y="2388"/>
                  </a:cubicBezTo>
                  <a:cubicBezTo>
                    <a:pt x="9156" y="2738"/>
                    <a:pt x="9212" y="3204"/>
                    <a:pt x="9328" y="3615"/>
                  </a:cubicBezTo>
                  <a:cubicBezTo>
                    <a:pt x="9445" y="3965"/>
                    <a:pt x="9562" y="4314"/>
                    <a:pt x="9739" y="4664"/>
                  </a:cubicBezTo>
                  <a:cubicBezTo>
                    <a:pt x="9739" y="4837"/>
                    <a:pt x="9795" y="4953"/>
                    <a:pt x="9855" y="5070"/>
                  </a:cubicBezTo>
                  <a:lnTo>
                    <a:pt x="9911" y="5247"/>
                  </a:lnTo>
                  <a:lnTo>
                    <a:pt x="10028" y="5536"/>
                  </a:lnTo>
                  <a:cubicBezTo>
                    <a:pt x="10089" y="5653"/>
                    <a:pt x="10089" y="5770"/>
                    <a:pt x="10145" y="5830"/>
                  </a:cubicBezTo>
                  <a:lnTo>
                    <a:pt x="10205" y="5886"/>
                  </a:lnTo>
                  <a:cubicBezTo>
                    <a:pt x="10205" y="6003"/>
                    <a:pt x="10261" y="6119"/>
                    <a:pt x="10322" y="6236"/>
                  </a:cubicBezTo>
                  <a:cubicBezTo>
                    <a:pt x="10378" y="6297"/>
                    <a:pt x="10438" y="6413"/>
                    <a:pt x="10494" y="6469"/>
                  </a:cubicBezTo>
                  <a:lnTo>
                    <a:pt x="10672" y="6996"/>
                  </a:lnTo>
                  <a:cubicBezTo>
                    <a:pt x="10728" y="7169"/>
                    <a:pt x="10788" y="7285"/>
                    <a:pt x="10844" y="7463"/>
                  </a:cubicBezTo>
                  <a:lnTo>
                    <a:pt x="10844" y="7579"/>
                  </a:lnTo>
                  <a:cubicBezTo>
                    <a:pt x="10961" y="7812"/>
                    <a:pt x="11077" y="8102"/>
                    <a:pt x="11138" y="8335"/>
                  </a:cubicBezTo>
                  <a:cubicBezTo>
                    <a:pt x="11138" y="8512"/>
                    <a:pt x="11194" y="8685"/>
                    <a:pt x="11194" y="8862"/>
                  </a:cubicBezTo>
                  <a:lnTo>
                    <a:pt x="11194" y="8979"/>
                  </a:lnTo>
                  <a:lnTo>
                    <a:pt x="11194" y="9095"/>
                  </a:lnTo>
                  <a:cubicBezTo>
                    <a:pt x="11194" y="9268"/>
                    <a:pt x="11255" y="9445"/>
                    <a:pt x="11255" y="9678"/>
                  </a:cubicBezTo>
                  <a:cubicBezTo>
                    <a:pt x="11194" y="9734"/>
                    <a:pt x="11194" y="9795"/>
                    <a:pt x="11194" y="9911"/>
                  </a:cubicBezTo>
                  <a:lnTo>
                    <a:pt x="11194" y="9967"/>
                  </a:lnTo>
                  <a:lnTo>
                    <a:pt x="10788" y="9967"/>
                  </a:lnTo>
                  <a:cubicBezTo>
                    <a:pt x="10611" y="9911"/>
                    <a:pt x="10494" y="9911"/>
                    <a:pt x="10322" y="9911"/>
                  </a:cubicBezTo>
                  <a:lnTo>
                    <a:pt x="10089" y="9911"/>
                  </a:lnTo>
                  <a:lnTo>
                    <a:pt x="10028" y="9851"/>
                  </a:lnTo>
                  <a:lnTo>
                    <a:pt x="8806" y="9851"/>
                  </a:lnTo>
                  <a:cubicBezTo>
                    <a:pt x="8573" y="9851"/>
                    <a:pt x="8340" y="9911"/>
                    <a:pt x="8106" y="9911"/>
                  </a:cubicBezTo>
                  <a:cubicBezTo>
                    <a:pt x="7873" y="9911"/>
                    <a:pt x="7640" y="9967"/>
                    <a:pt x="7346" y="10028"/>
                  </a:cubicBezTo>
                  <a:lnTo>
                    <a:pt x="7057" y="10028"/>
                  </a:lnTo>
                  <a:cubicBezTo>
                    <a:pt x="6940" y="10084"/>
                    <a:pt x="6824" y="10084"/>
                    <a:pt x="6707" y="10145"/>
                  </a:cubicBezTo>
                  <a:cubicBezTo>
                    <a:pt x="6474" y="10145"/>
                    <a:pt x="6297" y="10201"/>
                    <a:pt x="6063" y="10261"/>
                  </a:cubicBezTo>
                  <a:cubicBezTo>
                    <a:pt x="5947" y="10261"/>
                    <a:pt x="5891" y="10317"/>
                    <a:pt x="5774" y="10317"/>
                  </a:cubicBezTo>
                  <a:cubicBezTo>
                    <a:pt x="5658" y="10317"/>
                    <a:pt x="5541" y="10378"/>
                    <a:pt x="5480" y="10378"/>
                  </a:cubicBezTo>
                  <a:cubicBezTo>
                    <a:pt x="5247" y="10434"/>
                    <a:pt x="5014" y="10494"/>
                    <a:pt x="4841" y="10550"/>
                  </a:cubicBezTo>
                  <a:cubicBezTo>
                    <a:pt x="4608" y="10611"/>
                    <a:pt x="4431" y="10667"/>
                    <a:pt x="4258" y="10784"/>
                  </a:cubicBezTo>
                  <a:cubicBezTo>
                    <a:pt x="4025" y="10844"/>
                    <a:pt x="3792" y="10961"/>
                    <a:pt x="3559" y="11077"/>
                  </a:cubicBezTo>
                  <a:cubicBezTo>
                    <a:pt x="3382" y="11133"/>
                    <a:pt x="3209" y="11250"/>
                    <a:pt x="3032" y="11367"/>
                  </a:cubicBezTo>
                  <a:lnTo>
                    <a:pt x="2915" y="11483"/>
                  </a:lnTo>
                  <a:cubicBezTo>
                    <a:pt x="2799" y="11544"/>
                    <a:pt x="2626" y="11600"/>
                    <a:pt x="2509" y="11716"/>
                  </a:cubicBezTo>
                  <a:cubicBezTo>
                    <a:pt x="2449" y="11777"/>
                    <a:pt x="2332" y="11833"/>
                    <a:pt x="2216" y="11950"/>
                  </a:cubicBezTo>
                  <a:cubicBezTo>
                    <a:pt x="2160" y="11950"/>
                    <a:pt x="2099" y="12010"/>
                    <a:pt x="2043" y="12066"/>
                  </a:cubicBezTo>
                  <a:lnTo>
                    <a:pt x="1866" y="12183"/>
                  </a:lnTo>
                  <a:cubicBezTo>
                    <a:pt x="1810" y="12243"/>
                    <a:pt x="1749" y="12299"/>
                    <a:pt x="1633" y="12360"/>
                  </a:cubicBezTo>
                  <a:lnTo>
                    <a:pt x="1283" y="12710"/>
                  </a:lnTo>
                  <a:cubicBezTo>
                    <a:pt x="1050" y="12882"/>
                    <a:pt x="877" y="13060"/>
                    <a:pt x="644" y="13232"/>
                  </a:cubicBezTo>
                  <a:lnTo>
                    <a:pt x="527" y="13349"/>
                  </a:lnTo>
                  <a:cubicBezTo>
                    <a:pt x="466" y="13409"/>
                    <a:pt x="411" y="13409"/>
                    <a:pt x="350" y="13465"/>
                  </a:cubicBezTo>
                  <a:cubicBezTo>
                    <a:pt x="294" y="13526"/>
                    <a:pt x="233" y="13526"/>
                    <a:pt x="117" y="13582"/>
                  </a:cubicBezTo>
                  <a:cubicBezTo>
                    <a:pt x="61" y="13582"/>
                    <a:pt x="61" y="13699"/>
                    <a:pt x="61" y="13759"/>
                  </a:cubicBezTo>
                  <a:cubicBezTo>
                    <a:pt x="0" y="13759"/>
                    <a:pt x="0" y="13815"/>
                    <a:pt x="0" y="13876"/>
                  </a:cubicBezTo>
                  <a:cubicBezTo>
                    <a:pt x="0" y="13992"/>
                    <a:pt x="61" y="14048"/>
                    <a:pt x="177" y="14048"/>
                  </a:cubicBezTo>
                  <a:lnTo>
                    <a:pt x="527" y="14048"/>
                  </a:lnTo>
                  <a:cubicBezTo>
                    <a:pt x="700" y="14109"/>
                    <a:pt x="877" y="14109"/>
                    <a:pt x="1050" y="14165"/>
                  </a:cubicBezTo>
                  <a:cubicBezTo>
                    <a:pt x="1227" y="14226"/>
                    <a:pt x="1460" y="14282"/>
                    <a:pt x="1633" y="14342"/>
                  </a:cubicBezTo>
                  <a:lnTo>
                    <a:pt x="1693" y="14398"/>
                  </a:lnTo>
                  <a:lnTo>
                    <a:pt x="2216" y="14575"/>
                  </a:lnTo>
                  <a:cubicBezTo>
                    <a:pt x="2393" y="14631"/>
                    <a:pt x="2509" y="14692"/>
                    <a:pt x="2626" y="14692"/>
                  </a:cubicBezTo>
                  <a:cubicBezTo>
                    <a:pt x="2743" y="14748"/>
                    <a:pt x="2799" y="14748"/>
                    <a:pt x="2915" y="14809"/>
                  </a:cubicBezTo>
                  <a:cubicBezTo>
                    <a:pt x="3092" y="14865"/>
                    <a:pt x="3326" y="14925"/>
                    <a:pt x="3498" y="14981"/>
                  </a:cubicBezTo>
                  <a:cubicBezTo>
                    <a:pt x="3731" y="15042"/>
                    <a:pt x="3909" y="15098"/>
                    <a:pt x="4142" y="15159"/>
                  </a:cubicBezTo>
                  <a:cubicBezTo>
                    <a:pt x="4608" y="15275"/>
                    <a:pt x="5075" y="15331"/>
                    <a:pt x="5424" y="15392"/>
                  </a:cubicBezTo>
                  <a:lnTo>
                    <a:pt x="5480" y="15392"/>
                  </a:lnTo>
                  <a:cubicBezTo>
                    <a:pt x="5830" y="15448"/>
                    <a:pt x="6180" y="15448"/>
                    <a:pt x="6530" y="15448"/>
                  </a:cubicBezTo>
                  <a:lnTo>
                    <a:pt x="7523" y="15448"/>
                  </a:lnTo>
                  <a:cubicBezTo>
                    <a:pt x="7873" y="15392"/>
                    <a:pt x="8223" y="15392"/>
                    <a:pt x="8512" y="15331"/>
                  </a:cubicBezTo>
                  <a:lnTo>
                    <a:pt x="8629" y="15331"/>
                  </a:lnTo>
                  <a:lnTo>
                    <a:pt x="8689" y="15275"/>
                  </a:lnTo>
                  <a:lnTo>
                    <a:pt x="8573" y="15392"/>
                  </a:lnTo>
                  <a:cubicBezTo>
                    <a:pt x="8512" y="15508"/>
                    <a:pt x="8395" y="15625"/>
                    <a:pt x="8340" y="15797"/>
                  </a:cubicBezTo>
                  <a:cubicBezTo>
                    <a:pt x="8223" y="16031"/>
                    <a:pt x="8162" y="16208"/>
                    <a:pt x="8106" y="16441"/>
                  </a:cubicBezTo>
                  <a:cubicBezTo>
                    <a:pt x="8106" y="16497"/>
                    <a:pt x="8046" y="16558"/>
                    <a:pt x="8046" y="16614"/>
                  </a:cubicBezTo>
                  <a:lnTo>
                    <a:pt x="8046" y="16730"/>
                  </a:lnTo>
                  <a:cubicBezTo>
                    <a:pt x="7990" y="16847"/>
                    <a:pt x="7990" y="16908"/>
                    <a:pt x="7990" y="17024"/>
                  </a:cubicBezTo>
                  <a:lnTo>
                    <a:pt x="7929" y="17080"/>
                  </a:lnTo>
                  <a:lnTo>
                    <a:pt x="7929" y="17141"/>
                  </a:lnTo>
                  <a:lnTo>
                    <a:pt x="7929" y="17313"/>
                  </a:lnTo>
                  <a:cubicBezTo>
                    <a:pt x="7873" y="17374"/>
                    <a:pt x="7873" y="17491"/>
                    <a:pt x="7873" y="17547"/>
                  </a:cubicBezTo>
                  <a:lnTo>
                    <a:pt x="7873" y="17607"/>
                  </a:lnTo>
                  <a:lnTo>
                    <a:pt x="7873" y="17724"/>
                  </a:lnTo>
                  <a:lnTo>
                    <a:pt x="7873" y="17840"/>
                  </a:lnTo>
                  <a:lnTo>
                    <a:pt x="7873" y="18074"/>
                  </a:lnTo>
                  <a:cubicBezTo>
                    <a:pt x="7929" y="18246"/>
                    <a:pt x="7929" y="18363"/>
                    <a:pt x="7990" y="18479"/>
                  </a:cubicBezTo>
                  <a:cubicBezTo>
                    <a:pt x="7990" y="18596"/>
                    <a:pt x="8046" y="18657"/>
                    <a:pt x="8106" y="18773"/>
                  </a:cubicBezTo>
                  <a:cubicBezTo>
                    <a:pt x="8162" y="18829"/>
                    <a:pt x="8223" y="18946"/>
                    <a:pt x="8279" y="19062"/>
                  </a:cubicBezTo>
                  <a:cubicBezTo>
                    <a:pt x="8395" y="19240"/>
                    <a:pt x="8512" y="19473"/>
                    <a:pt x="8689" y="19645"/>
                  </a:cubicBezTo>
                  <a:cubicBezTo>
                    <a:pt x="8689" y="19762"/>
                    <a:pt x="8745" y="19823"/>
                    <a:pt x="8806" y="19879"/>
                  </a:cubicBezTo>
                  <a:lnTo>
                    <a:pt x="8806" y="19995"/>
                  </a:lnTo>
                  <a:cubicBezTo>
                    <a:pt x="8862" y="20056"/>
                    <a:pt x="8979" y="20172"/>
                    <a:pt x="9039" y="20289"/>
                  </a:cubicBezTo>
                  <a:lnTo>
                    <a:pt x="9095" y="20462"/>
                  </a:lnTo>
                  <a:lnTo>
                    <a:pt x="9212" y="20639"/>
                  </a:lnTo>
                  <a:lnTo>
                    <a:pt x="9272" y="20695"/>
                  </a:lnTo>
                  <a:cubicBezTo>
                    <a:pt x="9328" y="20755"/>
                    <a:pt x="9328" y="20811"/>
                    <a:pt x="9389" y="20811"/>
                  </a:cubicBezTo>
                  <a:cubicBezTo>
                    <a:pt x="9445" y="20989"/>
                    <a:pt x="9562" y="21105"/>
                    <a:pt x="9622" y="21222"/>
                  </a:cubicBezTo>
                  <a:cubicBezTo>
                    <a:pt x="9739" y="21338"/>
                    <a:pt x="9795" y="21455"/>
                    <a:pt x="9911" y="21572"/>
                  </a:cubicBezTo>
                  <a:cubicBezTo>
                    <a:pt x="9972" y="21688"/>
                    <a:pt x="10028" y="21744"/>
                    <a:pt x="10089" y="21861"/>
                  </a:cubicBezTo>
                  <a:lnTo>
                    <a:pt x="10205" y="21921"/>
                  </a:lnTo>
                  <a:cubicBezTo>
                    <a:pt x="10261" y="22094"/>
                    <a:pt x="10378" y="22211"/>
                    <a:pt x="10438" y="22388"/>
                  </a:cubicBezTo>
                  <a:lnTo>
                    <a:pt x="10494" y="22505"/>
                  </a:lnTo>
                  <a:cubicBezTo>
                    <a:pt x="10555" y="22560"/>
                    <a:pt x="10555" y="22621"/>
                    <a:pt x="10611" y="22677"/>
                  </a:cubicBezTo>
                  <a:lnTo>
                    <a:pt x="10611" y="22738"/>
                  </a:lnTo>
                  <a:cubicBezTo>
                    <a:pt x="10611" y="22794"/>
                    <a:pt x="10611" y="22794"/>
                    <a:pt x="10672" y="22854"/>
                  </a:cubicBezTo>
                  <a:cubicBezTo>
                    <a:pt x="10672" y="22910"/>
                    <a:pt x="10788" y="22971"/>
                    <a:pt x="10844" y="22971"/>
                  </a:cubicBezTo>
                  <a:cubicBezTo>
                    <a:pt x="10961" y="22971"/>
                    <a:pt x="11021" y="22854"/>
                    <a:pt x="11077" y="22738"/>
                  </a:cubicBezTo>
                  <a:lnTo>
                    <a:pt x="11194" y="22505"/>
                  </a:lnTo>
                  <a:cubicBezTo>
                    <a:pt x="11255" y="22444"/>
                    <a:pt x="11255" y="22388"/>
                    <a:pt x="11255" y="22388"/>
                  </a:cubicBezTo>
                  <a:lnTo>
                    <a:pt x="11311" y="22271"/>
                  </a:lnTo>
                  <a:cubicBezTo>
                    <a:pt x="11371" y="22155"/>
                    <a:pt x="11427" y="22094"/>
                    <a:pt x="11488" y="21977"/>
                  </a:cubicBezTo>
                  <a:cubicBezTo>
                    <a:pt x="11544" y="21861"/>
                    <a:pt x="11604" y="21688"/>
                    <a:pt x="11660" y="21572"/>
                  </a:cubicBezTo>
                  <a:cubicBezTo>
                    <a:pt x="11721" y="21572"/>
                    <a:pt x="11777" y="21511"/>
                    <a:pt x="11777" y="21455"/>
                  </a:cubicBezTo>
                  <a:lnTo>
                    <a:pt x="11894" y="21394"/>
                  </a:lnTo>
                  <a:lnTo>
                    <a:pt x="11954" y="21338"/>
                  </a:lnTo>
                  <a:cubicBezTo>
                    <a:pt x="12010" y="21222"/>
                    <a:pt x="12071" y="21161"/>
                    <a:pt x="12127" y="21045"/>
                  </a:cubicBezTo>
                  <a:cubicBezTo>
                    <a:pt x="12243" y="20989"/>
                    <a:pt x="12360" y="20872"/>
                    <a:pt x="12421" y="20811"/>
                  </a:cubicBezTo>
                  <a:lnTo>
                    <a:pt x="12477" y="20755"/>
                  </a:lnTo>
                  <a:lnTo>
                    <a:pt x="12537" y="20695"/>
                  </a:lnTo>
                  <a:lnTo>
                    <a:pt x="12593" y="20639"/>
                  </a:lnTo>
                  <a:lnTo>
                    <a:pt x="12770" y="20462"/>
                  </a:lnTo>
                  <a:cubicBezTo>
                    <a:pt x="12887" y="20406"/>
                    <a:pt x="12943" y="20345"/>
                    <a:pt x="13060" y="20289"/>
                  </a:cubicBezTo>
                  <a:cubicBezTo>
                    <a:pt x="13120" y="20228"/>
                    <a:pt x="13237" y="20172"/>
                    <a:pt x="13293" y="20056"/>
                  </a:cubicBezTo>
                  <a:cubicBezTo>
                    <a:pt x="13353" y="20056"/>
                    <a:pt x="13470" y="19995"/>
                    <a:pt x="13470" y="19939"/>
                  </a:cubicBezTo>
                  <a:cubicBezTo>
                    <a:pt x="13526" y="19879"/>
                    <a:pt x="13587" y="19823"/>
                    <a:pt x="13587" y="19762"/>
                  </a:cubicBezTo>
                  <a:cubicBezTo>
                    <a:pt x="13820" y="19589"/>
                    <a:pt x="13936" y="19356"/>
                    <a:pt x="14109" y="19240"/>
                  </a:cubicBezTo>
                  <a:cubicBezTo>
                    <a:pt x="14342" y="19062"/>
                    <a:pt x="14519" y="18946"/>
                    <a:pt x="14636" y="18773"/>
                  </a:cubicBezTo>
                  <a:cubicBezTo>
                    <a:pt x="14753" y="18657"/>
                    <a:pt x="14809" y="18540"/>
                    <a:pt x="14925" y="18423"/>
                  </a:cubicBezTo>
                  <a:lnTo>
                    <a:pt x="15102" y="18074"/>
                  </a:lnTo>
                  <a:cubicBezTo>
                    <a:pt x="15158" y="17896"/>
                    <a:pt x="15219" y="17724"/>
                    <a:pt x="15275" y="17607"/>
                  </a:cubicBezTo>
                  <a:cubicBezTo>
                    <a:pt x="15336" y="17430"/>
                    <a:pt x="15336" y="17313"/>
                    <a:pt x="15392" y="17197"/>
                  </a:cubicBezTo>
                  <a:cubicBezTo>
                    <a:pt x="15452" y="17024"/>
                    <a:pt x="15452" y="16908"/>
                    <a:pt x="15392" y="16730"/>
                  </a:cubicBezTo>
                  <a:cubicBezTo>
                    <a:pt x="15392" y="16558"/>
                    <a:pt x="15392" y="16441"/>
                    <a:pt x="15336" y="16264"/>
                  </a:cubicBezTo>
                  <a:cubicBezTo>
                    <a:pt x="15336" y="16208"/>
                    <a:pt x="15336" y="16091"/>
                    <a:pt x="15275" y="16031"/>
                  </a:cubicBezTo>
                  <a:lnTo>
                    <a:pt x="15275" y="15975"/>
                  </a:lnTo>
                  <a:lnTo>
                    <a:pt x="15275" y="15681"/>
                  </a:lnTo>
                  <a:lnTo>
                    <a:pt x="15452" y="15858"/>
                  </a:lnTo>
                  <a:lnTo>
                    <a:pt x="15569" y="15914"/>
                  </a:lnTo>
                  <a:cubicBezTo>
                    <a:pt x="15508" y="15914"/>
                    <a:pt x="15508" y="15914"/>
                    <a:pt x="15508" y="15975"/>
                  </a:cubicBezTo>
                  <a:cubicBezTo>
                    <a:pt x="15452" y="16031"/>
                    <a:pt x="15508" y="16091"/>
                    <a:pt x="15569" y="16147"/>
                  </a:cubicBezTo>
                  <a:lnTo>
                    <a:pt x="15741" y="16325"/>
                  </a:lnTo>
                  <a:lnTo>
                    <a:pt x="16035" y="16614"/>
                  </a:lnTo>
                  <a:cubicBezTo>
                    <a:pt x="16208" y="16730"/>
                    <a:pt x="16385" y="16908"/>
                    <a:pt x="16558" y="17024"/>
                  </a:cubicBezTo>
                  <a:cubicBezTo>
                    <a:pt x="16735" y="17197"/>
                    <a:pt x="16908" y="17313"/>
                    <a:pt x="17085" y="17430"/>
                  </a:cubicBezTo>
                  <a:cubicBezTo>
                    <a:pt x="17318" y="17491"/>
                    <a:pt x="17491" y="17607"/>
                    <a:pt x="17724" y="17663"/>
                  </a:cubicBezTo>
                  <a:cubicBezTo>
                    <a:pt x="17784" y="17724"/>
                    <a:pt x="17901" y="17724"/>
                    <a:pt x="17957" y="17780"/>
                  </a:cubicBezTo>
                  <a:cubicBezTo>
                    <a:pt x="18074" y="17780"/>
                    <a:pt x="18134" y="17840"/>
                    <a:pt x="18251" y="17840"/>
                  </a:cubicBezTo>
                  <a:cubicBezTo>
                    <a:pt x="18423" y="17896"/>
                    <a:pt x="18540" y="17957"/>
                    <a:pt x="18717" y="18013"/>
                  </a:cubicBezTo>
                  <a:cubicBezTo>
                    <a:pt x="18890" y="18074"/>
                    <a:pt x="19067" y="18074"/>
                    <a:pt x="19240" y="18074"/>
                  </a:cubicBezTo>
                  <a:lnTo>
                    <a:pt x="19300" y="18130"/>
                  </a:lnTo>
                  <a:lnTo>
                    <a:pt x="19473" y="18130"/>
                  </a:lnTo>
                  <a:lnTo>
                    <a:pt x="19650" y="18190"/>
                  </a:lnTo>
                  <a:cubicBezTo>
                    <a:pt x="19706" y="18190"/>
                    <a:pt x="19823" y="18190"/>
                    <a:pt x="19939" y="18246"/>
                  </a:cubicBezTo>
                  <a:cubicBezTo>
                    <a:pt x="20116" y="18246"/>
                    <a:pt x="20350" y="18307"/>
                    <a:pt x="20522" y="18307"/>
                  </a:cubicBezTo>
                  <a:lnTo>
                    <a:pt x="20755" y="18363"/>
                  </a:lnTo>
                  <a:cubicBezTo>
                    <a:pt x="20816" y="18363"/>
                    <a:pt x="20933" y="18423"/>
                    <a:pt x="21049" y="18423"/>
                  </a:cubicBezTo>
                  <a:cubicBezTo>
                    <a:pt x="21105" y="18423"/>
                    <a:pt x="21222" y="18479"/>
                    <a:pt x="21338" y="18479"/>
                  </a:cubicBezTo>
                  <a:cubicBezTo>
                    <a:pt x="21516" y="18479"/>
                    <a:pt x="21688" y="18540"/>
                    <a:pt x="21865" y="18596"/>
                  </a:cubicBezTo>
                  <a:lnTo>
                    <a:pt x="21921" y="18596"/>
                  </a:lnTo>
                  <a:cubicBezTo>
                    <a:pt x="22155" y="18657"/>
                    <a:pt x="22332" y="18713"/>
                    <a:pt x="22565" y="18829"/>
                  </a:cubicBezTo>
                  <a:lnTo>
                    <a:pt x="22621" y="18829"/>
                  </a:lnTo>
                  <a:cubicBezTo>
                    <a:pt x="22738" y="18890"/>
                    <a:pt x="22915" y="18946"/>
                    <a:pt x="23032" y="19006"/>
                  </a:cubicBezTo>
                  <a:cubicBezTo>
                    <a:pt x="23148" y="19062"/>
                    <a:pt x="23204" y="19123"/>
                    <a:pt x="23321" y="19179"/>
                  </a:cubicBezTo>
                  <a:cubicBezTo>
                    <a:pt x="23381" y="19179"/>
                    <a:pt x="23381" y="19240"/>
                    <a:pt x="23437" y="19296"/>
                  </a:cubicBezTo>
                  <a:cubicBezTo>
                    <a:pt x="23498" y="19296"/>
                    <a:pt x="23554" y="19356"/>
                    <a:pt x="23615" y="19356"/>
                  </a:cubicBezTo>
                  <a:cubicBezTo>
                    <a:pt x="23670" y="19356"/>
                    <a:pt x="23731" y="19296"/>
                    <a:pt x="23731" y="19296"/>
                  </a:cubicBezTo>
                  <a:cubicBezTo>
                    <a:pt x="23787" y="19240"/>
                    <a:pt x="23787" y="19123"/>
                    <a:pt x="23787" y="19062"/>
                  </a:cubicBezTo>
                  <a:cubicBezTo>
                    <a:pt x="23787" y="18890"/>
                    <a:pt x="23787" y="18657"/>
                    <a:pt x="23731" y="18479"/>
                  </a:cubicBezTo>
                  <a:lnTo>
                    <a:pt x="23731" y="18363"/>
                  </a:lnTo>
                  <a:cubicBezTo>
                    <a:pt x="23731" y="18307"/>
                    <a:pt x="23670" y="18246"/>
                    <a:pt x="23670" y="18130"/>
                  </a:cubicBezTo>
                  <a:lnTo>
                    <a:pt x="23670" y="18013"/>
                  </a:lnTo>
                  <a:cubicBezTo>
                    <a:pt x="23670" y="17896"/>
                    <a:pt x="23615" y="17724"/>
                    <a:pt x="23615" y="17607"/>
                  </a:cubicBezTo>
                  <a:lnTo>
                    <a:pt x="23554" y="17491"/>
                  </a:lnTo>
                  <a:lnTo>
                    <a:pt x="23554" y="17374"/>
                  </a:lnTo>
                  <a:cubicBezTo>
                    <a:pt x="23554" y="17313"/>
                    <a:pt x="23498" y="17257"/>
                    <a:pt x="23498" y="17197"/>
                  </a:cubicBezTo>
                  <a:cubicBezTo>
                    <a:pt x="23498" y="17141"/>
                    <a:pt x="23437" y="17080"/>
                    <a:pt x="23437" y="17024"/>
                  </a:cubicBezTo>
                  <a:lnTo>
                    <a:pt x="23437" y="16964"/>
                  </a:lnTo>
                  <a:lnTo>
                    <a:pt x="23381" y="16847"/>
                  </a:lnTo>
                  <a:cubicBezTo>
                    <a:pt x="23381" y="16791"/>
                    <a:pt x="23321" y="16674"/>
                    <a:pt x="23321" y="16614"/>
                  </a:cubicBezTo>
                  <a:cubicBezTo>
                    <a:pt x="23204" y="16381"/>
                    <a:pt x="23087" y="16091"/>
                    <a:pt x="22971" y="15914"/>
                  </a:cubicBezTo>
                  <a:cubicBezTo>
                    <a:pt x="22915" y="15797"/>
                    <a:pt x="22854" y="15742"/>
                    <a:pt x="22738" y="15625"/>
                  </a:cubicBezTo>
                  <a:cubicBezTo>
                    <a:pt x="22738" y="15564"/>
                    <a:pt x="22682" y="15448"/>
                    <a:pt x="22621" y="15392"/>
                  </a:cubicBezTo>
                  <a:lnTo>
                    <a:pt x="22565" y="15331"/>
                  </a:lnTo>
                  <a:cubicBezTo>
                    <a:pt x="22504" y="15214"/>
                    <a:pt x="22448" y="15159"/>
                    <a:pt x="22388" y="15042"/>
                  </a:cubicBezTo>
                  <a:lnTo>
                    <a:pt x="22332" y="14925"/>
                  </a:lnTo>
                  <a:cubicBezTo>
                    <a:pt x="22215" y="14748"/>
                    <a:pt x="22099" y="14575"/>
                    <a:pt x="21982" y="14459"/>
                  </a:cubicBezTo>
                  <a:lnTo>
                    <a:pt x="21921" y="14342"/>
                  </a:lnTo>
                  <a:cubicBezTo>
                    <a:pt x="21805" y="14226"/>
                    <a:pt x="21749" y="14165"/>
                    <a:pt x="21688" y="14048"/>
                  </a:cubicBezTo>
                  <a:lnTo>
                    <a:pt x="21338" y="13699"/>
                  </a:lnTo>
                  <a:lnTo>
                    <a:pt x="20989" y="13349"/>
                  </a:lnTo>
                  <a:lnTo>
                    <a:pt x="20816" y="13232"/>
                  </a:lnTo>
                  <a:lnTo>
                    <a:pt x="20639" y="13060"/>
                  </a:lnTo>
                  <a:cubicBezTo>
                    <a:pt x="20406" y="12882"/>
                    <a:pt x="20172" y="12710"/>
                    <a:pt x="19883" y="12533"/>
                  </a:cubicBezTo>
                  <a:lnTo>
                    <a:pt x="19706" y="12416"/>
                  </a:lnTo>
                  <a:cubicBezTo>
                    <a:pt x="19473" y="12243"/>
                    <a:pt x="19240" y="12127"/>
                    <a:pt x="18950" y="12010"/>
                  </a:cubicBezTo>
                  <a:cubicBezTo>
                    <a:pt x="18834" y="11894"/>
                    <a:pt x="18657" y="11833"/>
                    <a:pt x="18484" y="11777"/>
                  </a:cubicBezTo>
                  <a:lnTo>
                    <a:pt x="18367" y="11716"/>
                  </a:lnTo>
                  <a:cubicBezTo>
                    <a:pt x="18134" y="11600"/>
                    <a:pt x="17901" y="11483"/>
                    <a:pt x="17668" y="11427"/>
                  </a:cubicBezTo>
                  <a:cubicBezTo>
                    <a:pt x="17257" y="11250"/>
                    <a:pt x="16908" y="11133"/>
                    <a:pt x="16558" y="11017"/>
                  </a:cubicBezTo>
                  <a:lnTo>
                    <a:pt x="16324" y="10900"/>
                  </a:lnTo>
                  <a:cubicBezTo>
                    <a:pt x="16208" y="10900"/>
                    <a:pt x="16091" y="10844"/>
                    <a:pt x="15975" y="10784"/>
                  </a:cubicBezTo>
                  <a:cubicBezTo>
                    <a:pt x="15858" y="10784"/>
                    <a:pt x="15741" y="10728"/>
                    <a:pt x="15625" y="10728"/>
                  </a:cubicBezTo>
                  <a:cubicBezTo>
                    <a:pt x="15508" y="10667"/>
                    <a:pt x="15336" y="10611"/>
                    <a:pt x="15158" y="10611"/>
                  </a:cubicBezTo>
                  <a:lnTo>
                    <a:pt x="15042" y="10611"/>
                  </a:lnTo>
                  <a:cubicBezTo>
                    <a:pt x="15102" y="10550"/>
                    <a:pt x="15158" y="10434"/>
                    <a:pt x="15158" y="10378"/>
                  </a:cubicBezTo>
                  <a:cubicBezTo>
                    <a:pt x="15219" y="10261"/>
                    <a:pt x="15275" y="10084"/>
                    <a:pt x="15336" y="9967"/>
                  </a:cubicBezTo>
                  <a:cubicBezTo>
                    <a:pt x="15336" y="9851"/>
                    <a:pt x="15336" y="9795"/>
                    <a:pt x="15392" y="9734"/>
                  </a:cubicBezTo>
                  <a:cubicBezTo>
                    <a:pt x="15392" y="9678"/>
                    <a:pt x="15452" y="9618"/>
                    <a:pt x="15452" y="9501"/>
                  </a:cubicBezTo>
                  <a:lnTo>
                    <a:pt x="15508" y="9151"/>
                  </a:lnTo>
                  <a:lnTo>
                    <a:pt x="15569" y="9095"/>
                  </a:lnTo>
                  <a:lnTo>
                    <a:pt x="15569" y="9034"/>
                  </a:lnTo>
                  <a:cubicBezTo>
                    <a:pt x="15569" y="8979"/>
                    <a:pt x="15625" y="8979"/>
                    <a:pt x="15625" y="8918"/>
                  </a:cubicBezTo>
                  <a:lnTo>
                    <a:pt x="15625" y="8862"/>
                  </a:lnTo>
                  <a:cubicBezTo>
                    <a:pt x="15686" y="8745"/>
                    <a:pt x="15686" y="8685"/>
                    <a:pt x="15741" y="8629"/>
                  </a:cubicBezTo>
                  <a:cubicBezTo>
                    <a:pt x="15802" y="8512"/>
                    <a:pt x="15802" y="8451"/>
                    <a:pt x="15858" y="8335"/>
                  </a:cubicBezTo>
                  <a:cubicBezTo>
                    <a:pt x="15919" y="8279"/>
                    <a:pt x="15919" y="8162"/>
                    <a:pt x="15975" y="8102"/>
                  </a:cubicBezTo>
                  <a:lnTo>
                    <a:pt x="15975" y="8046"/>
                  </a:lnTo>
                  <a:cubicBezTo>
                    <a:pt x="16035" y="7985"/>
                    <a:pt x="16035" y="7868"/>
                    <a:pt x="16091" y="7812"/>
                  </a:cubicBezTo>
                  <a:cubicBezTo>
                    <a:pt x="16091" y="7696"/>
                    <a:pt x="16152" y="7519"/>
                    <a:pt x="16152" y="7285"/>
                  </a:cubicBezTo>
                  <a:cubicBezTo>
                    <a:pt x="16208" y="7169"/>
                    <a:pt x="16208" y="7113"/>
                    <a:pt x="16208" y="7052"/>
                  </a:cubicBezTo>
                  <a:cubicBezTo>
                    <a:pt x="16208" y="6936"/>
                    <a:pt x="16269" y="6880"/>
                    <a:pt x="16269" y="6819"/>
                  </a:cubicBezTo>
                  <a:cubicBezTo>
                    <a:pt x="16269" y="6763"/>
                    <a:pt x="16324" y="6646"/>
                    <a:pt x="16324" y="6586"/>
                  </a:cubicBezTo>
                  <a:cubicBezTo>
                    <a:pt x="16324" y="6469"/>
                    <a:pt x="16385" y="6353"/>
                    <a:pt x="16385" y="6236"/>
                  </a:cubicBezTo>
                  <a:lnTo>
                    <a:pt x="16441" y="6119"/>
                  </a:lnTo>
                  <a:cubicBezTo>
                    <a:pt x="16441" y="5947"/>
                    <a:pt x="16502" y="5770"/>
                    <a:pt x="16502" y="5597"/>
                  </a:cubicBezTo>
                  <a:lnTo>
                    <a:pt x="16502" y="5131"/>
                  </a:lnTo>
                  <a:cubicBezTo>
                    <a:pt x="16558" y="4897"/>
                    <a:pt x="16558" y="4720"/>
                    <a:pt x="16502" y="4548"/>
                  </a:cubicBezTo>
                  <a:lnTo>
                    <a:pt x="16502" y="4198"/>
                  </a:lnTo>
                  <a:lnTo>
                    <a:pt x="16502" y="4137"/>
                  </a:lnTo>
                  <a:lnTo>
                    <a:pt x="16441" y="3965"/>
                  </a:lnTo>
                  <a:lnTo>
                    <a:pt x="16385" y="3671"/>
                  </a:lnTo>
                  <a:lnTo>
                    <a:pt x="16385" y="3615"/>
                  </a:lnTo>
                  <a:cubicBezTo>
                    <a:pt x="16385" y="3438"/>
                    <a:pt x="16324" y="3321"/>
                    <a:pt x="16324" y="3148"/>
                  </a:cubicBezTo>
                  <a:cubicBezTo>
                    <a:pt x="16269" y="3032"/>
                    <a:pt x="16269" y="2855"/>
                    <a:pt x="16208" y="2738"/>
                  </a:cubicBezTo>
                  <a:lnTo>
                    <a:pt x="16208" y="2565"/>
                  </a:lnTo>
                  <a:cubicBezTo>
                    <a:pt x="16152" y="2332"/>
                    <a:pt x="16091" y="2155"/>
                    <a:pt x="16035" y="1982"/>
                  </a:cubicBezTo>
                  <a:cubicBezTo>
                    <a:pt x="16035" y="1866"/>
                    <a:pt x="15975" y="1749"/>
                    <a:pt x="15919" y="1572"/>
                  </a:cubicBezTo>
                  <a:cubicBezTo>
                    <a:pt x="15858" y="1455"/>
                    <a:pt x="15802" y="1339"/>
                    <a:pt x="15686" y="1222"/>
                  </a:cubicBezTo>
                  <a:cubicBezTo>
                    <a:pt x="15569" y="989"/>
                    <a:pt x="15336" y="816"/>
                    <a:pt x="15102" y="700"/>
                  </a:cubicBezTo>
                  <a:cubicBezTo>
                    <a:pt x="14869" y="522"/>
                    <a:pt x="14636" y="466"/>
                    <a:pt x="14286" y="350"/>
                  </a:cubicBezTo>
                  <a:cubicBezTo>
                    <a:pt x="14226" y="289"/>
                    <a:pt x="14109" y="289"/>
                    <a:pt x="13992" y="233"/>
                  </a:cubicBezTo>
                  <a:lnTo>
                    <a:pt x="13820" y="233"/>
                  </a:lnTo>
                  <a:cubicBezTo>
                    <a:pt x="13703" y="173"/>
                    <a:pt x="13526" y="117"/>
                    <a:pt x="13353" y="117"/>
                  </a:cubicBezTo>
                  <a:cubicBezTo>
                    <a:pt x="13120" y="56"/>
                    <a:pt x="12887" y="0"/>
                    <a:pt x="12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ge3f4eb68f8_3_4951"/>
            <p:cNvSpPr/>
            <p:nvPr/>
          </p:nvSpPr>
          <p:spPr>
            <a:xfrm>
              <a:off x="4580768" y="1845915"/>
              <a:ext cx="52441" cy="66241"/>
            </a:xfrm>
            <a:custGeom>
              <a:rect b="b" l="l" r="r" t="t"/>
              <a:pathLst>
                <a:path extrusionOk="0" h="9213" w="7291">
                  <a:moveTo>
                    <a:pt x="61" y="9213"/>
                  </a:moveTo>
                  <a:lnTo>
                    <a:pt x="0" y="9213"/>
                  </a:lnTo>
                  <a:lnTo>
                    <a:pt x="61" y="9213"/>
                  </a:lnTo>
                  <a:close/>
                  <a:moveTo>
                    <a:pt x="3382" y="7874"/>
                  </a:moveTo>
                  <a:lnTo>
                    <a:pt x="3442" y="7813"/>
                  </a:lnTo>
                  <a:lnTo>
                    <a:pt x="3382" y="7874"/>
                  </a:lnTo>
                  <a:close/>
                  <a:moveTo>
                    <a:pt x="7290" y="1"/>
                  </a:moveTo>
                  <a:lnTo>
                    <a:pt x="7290" y="1"/>
                  </a:lnTo>
                  <a:lnTo>
                    <a:pt x="7290" y="1"/>
                  </a:lnTo>
                  <a:close/>
                </a:path>
              </a:pathLst>
            </a:custGeom>
            <a:solidFill>
              <a:srgbClr val="00AC80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ge3f4eb68f8_3_4951"/>
            <p:cNvSpPr/>
            <p:nvPr/>
          </p:nvSpPr>
          <p:spPr>
            <a:xfrm>
              <a:off x="4626035" y="1904602"/>
              <a:ext cx="5473" cy="5033"/>
            </a:xfrm>
            <a:custGeom>
              <a:rect b="b" l="l" r="r" t="t"/>
              <a:pathLst>
                <a:path extrusionOk="0" h="700" w="76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700" y="700"/>
                  </a:moveTo>
                  <a:lnTo>
                    <a:pt x="761" y="700"/>
                  </a:lnTo>
                  <a:lnTo>
                    <a:pt x="761" y="700"/>
                  </a:lnTo>
                  <a:close/>
                </a:path>
              </a:pathLst>
            </a:custGeom>
            <a:solidFill>
              <a:srgbClr val="00AC80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ge3f4eb68f8_3_4951"/>
            <p:cNvSpPr/>
            <p:nvPr/>
          </p:nvSpPr>
          <p:spPr>
            <a:xfrm>
              <a:off x="4638208" y="1905436"/>
              <a:ext cx="12155" cy="5040"/>
            </a:xfrm>
            <a:custGeom>
              <a:rect b="b" l="l" r="r" t="t"/>
              <a:pathLst>
                <a:path extrusionOk="0" h="701" w="1690">
                  <a:moveTo>
                    <a:pt x="1" y="1"/>
                  </a:moveTo>
                  <a:lnTo>
                    <a:pt x="1" y="1"/>
                  </a:lnTo>
                  <a:close/>
                  <a:moveTo>
                    <a:pt x="934" y="351"/>
                  </a:moveTo>
                  <a:lnTo>
                    <a:pt x="934" y="351"/>
                  </a:lnTo>
                  <a:lnTo>
                    <a:pt x="934" y="351"/>
                  </a:lnTo>
                  <a:close/>
                  <a:moveTo>
                    <a:pt x="1633" y="700"/>
                  </a:moveTo>
                  <a:lnTo>
                    <a:pt x="1689" y="700"/>
                  </a:lnTo>
                  <a:close/>
                </a:path>
              </a:pathLst>
            </a:custGeom>
            <a:solidFill>
              <a:srgbClr val="00AC80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ge3f4eb68f8_3_4951"/>
            <p:cNvSpPr/>
            <p:nvPr/>
          </p:nvSpPr>
          <p:spPr>
            <a:xfrm>
              <a:off x="4429458" y="2309104"/>
              <a:ext cx="192903" cy="73784"/>
            </a:xfrm>
            <a:custGeom>
              <a:rect b="b" l="l" r="r" t="t"/>
              <a:pathLst>
                <a:path extrusionOk="0" h="10262" w="26820">
                  <a:moveTo>
                    <a:pt x="26819" y="1"/>
                  </a:moveTo>
                  <a:lnTo>
                    <a:pt x="26819" y="1"/>
                  </a:lnTo>
                  <a:lnTo>
                    <a:pt x="26819" y="1"/>
                  </a:lnTo>
                  <a:close/>
                  <a:moveTo>
                    <a:pt x="1" y="10262"/>
                  </a:moveTo>
                  <a:lnTo>
                    <a:pt x="1" y="10262"/>
                  </a:lnTo>
                  <a:close/>
                </a:path>
              </a:pathLst>
            </a:custGeom>
            <a:solidFill>
              <a:srgbClr val="94467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ge3f4eb68f8_3_4951"/>
            <p:cNvSpPr/>
            <p:nvPr/>
          </p:nvSpPr>
          <p:spPr>
            <a:xfrm>
              <a:off x="4476407" y="2057170"/>
              <a:ext cx="7" cy="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94467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ge3f4eb68f8_3_4951"/>
            <p:cNvSpPr/>
            <p:nvPr/>
          </p:nvSpPr>
          <p:spPr>
            <a:xfrm>
              <a:off x="4348975" y="2340961"/>
              <a:ext cx="7" cy="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4467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ge3f4eb68f8_3_4951"/>
            <p:cNvSpPr/>
            <p:nvPr/>
          </p:nvSpPr>
          <p:spPr>
            <a:xfrm>
              <a:off x="4570702" y="1925991"/>
              <a:ext cx="7" cy="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4467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ge3f4eb68f8_3_4951"/>
            <p:cNvSpPr/>
            <p:nvPr/>
          </p:nvSpPr>
          <p:spPr>
            <a:xfrm>
              <a:off x="4476810" y="2056768"/>
              <a:ext cx="7" cy="410"/>
            </a:xfrm>
            <a:custGeom>
              <a:rect b="b" l="l" r="r" t="t"/>
              <a:pathLst>
                <a:path extrusionOk="0" h="57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94467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ge3f4eb68f8_3_4951"/>
            <p:cNvSpPr/>
            <p:nvPr/>
          </p:nvSpPr>
          <p:spPr>
            <a:xfrm>
              <a:off x="4476407" y="2057170"/>
              <a:ext cx="410" cy="7"/>
            </a:xfrm>
            <a:custGeom>
              <a:rect b="b" l="l" r="r" t="t"/>
              <a:pathLst>
                <a:path extrusionOk="0" h="1" w="57">
                  <a:moveTo>
                    <a:pt x="0" y="1"/>
                  </a:moveTo>
                  <a:lnTo>
                    <a:pt x="0" y="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94467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ge3f4eb68f8_3_4951"/>
            <p:cNvSpPr/>
            <p:nvPr/>
          </p:nvSpPr>
          <p:spPr>
            <a:xfrm>
              <a:off x="4348975" y="2341363"/>
              <a:ext cx="7" cy="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94467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ge3f4eb68f8_3_4951"/>
            <p:cNvSpPr/>
            <p:nvPr/>
          </p:nvSpPr>
          <p:spPr>
            <a:xfrm>
              <a:off x="4348975" y="2341363"/>
              <a:ext cx="7" cy="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4467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ge3f4eb68f8_3_4951"/>
            <p:cNvSpPr/>
            <p:nvPr/>
          </p:nvSpPr>
          <p:spPr>
            <a:xfrm>
              <a:off x="4568193" y="1894134"/>
              <a:ext cx="47809" cy="32707"/>
            </a:xfrm>
            <a:custGeom>
              <a:rect b="b" l="l" r="r" t="t"/>
              <a:pathLst>
                <a:path extrusionOk="0" h="4549" w="6647">
                  <a:moveTo>
                    <a:pt x="0" y="4548"/>
                  </a:moveTo>
                  <a:lnTo>
                    <a:pt x="0" y="4548"/>
                  </a:lnTo>
                  <a:lnTo>
                    <a:pt x="0" y="4548"/>
                  </a:lnTo>
                  <a:close/>
                  <a:moveTo>
                    <a:pt x="6646" y="1"/>
                  </a:moveTo>
                  <a:lnTo>
                    <a:pt x="6591" y="1"/>
                  </a:lnTo>
                  <a:lnTo>
                    <a:pt x="6646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ge3f4eb68f8_3_4951"/>
            <p:cNvSpPr/>
            <p:nvPr/>
          </p:nvSpPr>
          <p:spPr>
            <a:xfrm>
              <a:off x="4616415" y="1944842"/>
              <a:ext cx="48650" cy="46548"/>
            </a:xfrm>
            <a:custGeom>
              <a:rect b="b" l="l" r="r" t="t"/>
              <a:pathLst>
                <a:path extrusionOk="0" h="6474" w="6764">
                  <a:moveTo>
                    <a:pt x="6763" y="0"/>
                  </a:moveTo>
                  <a:cubicBezTo>
                    <a:pt x="6763" y="61"/>
                    <a:pt x="6763" y="61"/>
                    <a:pt x="6702" y="61"/>
                  </a:cubicBezTo>
                  <a:cubicBezTo>
                    <a:pt x="6763" y="61"/>
                    <a:pt x="6763" y="61"/>
                    <a:pt x="6763" y="0"/>
                  </a:cubicBezTo>
                  <a:close/>
                  <a:moveTo>
                    <a:pt x="0" y="1866"/>
                  </a:moveTo>
                  <a:lnTo>
                    <a:pt x="0" y="1866"/>
                  </a:lnTo>
                  <a:lnTo>
                    <a:pt x="0" y="1866"/>
                  </a:lnTo>
                  <a:close/>
                  <a:moveTo>
                    <a:pt x="1982" y="6008"/>
                  </a:moveTo>
                  <a:lnTo>
                    <a:pt x="1982" y="6008"/>
                  </a:lnTo>
                  <a:lnTo>
                    <a:pt x="1982" y="6008"/>
                  </a:lnTo>
                  <a:close/>
                  <a:moveTo>
                    <a:pt x="2738" y="6413"/>
                  </a:moveTo>
                  <a:lnTo>
                    <a:pt x="2738" y="6474"/>
                  </a:lnTo>
                  <a:lnTo>
                    <a:pt x="2738" y="6413"/>
                  </a:lnTo>
                  <a:close/>
                  <a:moveTo>
                    <a:pt x="3321" y="5014"/>
                  </a:moveTo>
                  <a:lnTo>
                    <a:pt x="3321" y="5014"/>
                  </a:lnTo>
                  <a:lnTo>
                    <a:pt x="3382" y="5014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ge3f4eb68f8_3_4951"/>
            <p:cNvSpPr/>
            <p:nvPr/>
          </p:nvSpPr>
          <p:spPr>
            <a:xfrm>
              <a:off x="4623957" y="1822879"/>
              <a:ext cx="46535" cy="68319"/>
            </a:xfrm>
            <a:custGeom>
              <a:rect b="b" l="l" r="r" t="t"/>
              <a:pathLst>
                <a:path extrusionOk="0" h="9502" w="6470">
                  <a:moveTo>
                    <a:pt x="1050" y="406"/>
                  </a:moveTo>
                  <a:lnTo>
                    <a:pt x="1050" y="406"/>
                  </a:lnTo>
                  <a:lnTo>
                    <a:pt x="1050" y="406"/>
                  </a:lnTo>
                  <a:close/>
                  <a:moveTo>
                    <a:pt x="57" y="1283"/>
                  </a:moveTo>
                  <a:lnTo>
                    <a:pt x="57" y="1339"/>
                  </a:lnTo>
                  <a:lnTo>
                    <a:pt x="57" y="1283"/>
                  </a:lnTo>
                  <a:close/>
                  <a:moveTo>
                    <a:pt x="6470" y="1866"/>
                  </a:moveTo>
                  <a:lnTo>
                    <a:pt x="6470" y="1922"/>
                  </a:lnTo>
                  <a:lnTo>
                    <a:pt x="6470" y="1866"/>
                  </a:lnTo>
                  <a:close/>
                  <a:moveTo>
                    <a:pt x="1456" y="9502"/>
                  </a:moveTo>
                  <a:lnTo>
                    <a:pt x="1456" y="9502"/>
                  </a:lnTo>
                  <a:lnTo>
                    <a:pt x="1456" y="9502"/>
                  </a:lnTo>
                  <a:close/>
                  <a:moveTo>
                    <a:pt x="1400" y="8513"/>
                  </a:moveTo>
                  <a:lnTo>
                    <a:pt x="1400" y="8513"/>
                  </a:lnTo>
                  <a:lnTo>
                    <a:pt x="1400" y="8513"/>
                  </a:lnTo>
                  <a:lnTo>
                    <a:pt x="1400" y="8513"/>
                  </a:lnTo>
                  <a:close/>
                  <a:moveTo>
                    <a:pt x="1" y="2622"/>
                  </a:moveTo>
                  <a:lnTo>
                    <a:pt x="1" y="2683"/>
                  </a:lnTo>
                  <a:close/>
                  <a:moveTo>
                    <a:pt x="3848" y="1"/>
                  </a:moveTo>
                  <a:lnTo>
                    <a:pt x="3848" y="1"/>
                  </a:lnTo>
                  <a:lnTo>
                    <a:pt x="3848" y="1"/>
                  </a:lnTo>
                  <a:lnTo>
                    <a:pt x="3848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ge3f4eb68f8_3_4951"/>
            <p:cNvSpPr/>
            <p:nvPr/>
          </p:nvSpPr>
          <p:spPr>
            <a:xfrm>
              <a:off x="4640286" y="1833779"/>
              <a:ext cx="22656" cy="7118"/>
            </a:xfrm>
            <a:custGeom>
              <a:rect b="b" l="l" r="r" t="t"/>
              <a:pathLst>
                <a:path extrusionOk="0" h="990" w="3150">
                  <a:moveTo>
                    <a:pt x="3149" y="1"/>
                  </a:moveTo>
                  <a:lnTo>
                    <a:pt x="3149" y="1"/>
                  </a:lnTo>
                  <a:lnTo>
                    <a:pt x="3149" y="1"/>
                  </a:lnTo>
                  <a:close/>
                  <a:moveTo>
                    <a:pt x="1400" y="873"/>
                  </a:moveTo>
                  <a:lnTo>
                    <a:pt x="1344" y="873"/>
                  </a:lnTo>
                  <a:lnTo>
                    <a:pt x="1400" y="873"/>
                  </a:lnTo>
                  <a:close/>
                  <a:moveTo>
                    <a:pt x="1" y="989"/>
                  </a:moveTo>
                  <a:lnTo>
                    <a:pt x="1" y="989"/>
                  </a:lnTo>
                  <a:lnTo>
                    <a:pt x="1" y="989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ge3f4eb68f8_3_4951"/>
            <p:cNvSpPr/>
            <p:nvPr/>
          </p:nvSpPr>
          <p:spPr>
            <a:xfrm>
              <a:off x="4639049" y="1902086"/>
              <a:ext cx="410" cy="439"/>
            </a:xfrm>
            <a:custGeom>
              <a:rect b="b" l="l" r="r" t="t"/>
              <a:pathLst>
                <a:path extrusionOk="0" h="61" w="57">
                  <a:moveTo>
                    <a:pt x="0" y="0"/>
                  </a:moveTo>
                  <a:lnTo>
                    <a:pt x="56" y="6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ge3f4eb68f8_3_4951"/>
            <p:cNvSpPr/>
            <p:nvPr/>
          </p:nvSpPr>
          <p:spPr>
            <a:xfrm>
              <a:off x="4628990" y="1903359"/>
              <a:ext cx="3359" cy="3365"/>
            </a:xfrm>
            <a:custGeom>
              <a:rect b="b" l="l" r="r" t="t"/>
              <a:pathLst>
                <a:path extrusionOk="0" h="468" w="467">
                  <a:moveTo>
                    <a:pt x="406" y="406"/>
                  </a:moveTo>
                  <a:cubicBezTo>
                    <a:pt x="406" y="467"/>
                    <a:pt x="406" y="467"/>
                    <a:pt x="467" y="467"/>
                  </a:cubicBezTo>
                  <a:cubicBezTo>
                    <a:pt x="406" y="467"/>
                    <a:pt x="406" y="467"/>
                    <a:pt x="406" y="406"/>
                  </a:cubicBezTo>
                  <a:close/>
                  <a:moveTo>
                    <a:pt x="0" y="57"/>
                  </a:moveTo>
                  <a:lnTo>
                    <a:pt x="0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5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ge3f4eb68f8_3_4951"/>
            <p:cNvSpPr/>
            <p:nvPr/>
          </p:nvSpPr>
          <p:spPr>
            <a:xfrm>
              <a:off x="4600483" y="2040404"/>
              <a:ext cx="13428" cy="5479"/>
            </a:xfrm>
            <a:custGeom>
              <a:rect b="b" l="l" r="r" t="t"/>
              <a:pathLst>
                <a:path extrusionOk="0" h="762" w="1867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866" y="761"/>
                  </a:moveTo>
                  <a:lnTo>
                    <a:pt x="1806" y="761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ge3f4eb68f8_3_4951"/>
          <p:cNvGrpSpPr/>
          <p:nvPr/>
        </p:nvGrpSpPr>
        <p:grpSpPr>
          <a:xfrm>
            <a:off x="15700930" y="4929989"/>
            <a:ext cx="1142828" cy="1353359"/>
            <a:chOff x="5887775" y="1848723"/>
            <a:chExt cx="428555" cy="507503"/>
          </a:xfrm>
        </p:grpSpPr>
        <p:sp>
          <p:nvSpPr>
            <p:cNvPr id="1340" name="Google Shape;1340;ge3f4eb68f8_3_4951"/>
            <p:cNvSpPr/>
            <p:nvPr/>
          </p:nvSpPr>
          <p:spPr>
            <a:xfrm>
              <a:off x="6107668" y="1891274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467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ge3f4eb68f8_3_4951"/>
            <p:cNvSpPr/>
            <p:nvPr/>
          </p:nvSpPr>
          <p:spPr>
            <a:xfrm>
              <a:off x="6102050" y="2102472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4467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ge3f4eb68f8_3_4951"/>
            <p:cNvSpPr/>
            <p:nvPr/>
          </p:nvSpPr>
          <p:spPr>
            <a:xfrm>
              <a:off x="5887775" y="1848723"/>
              <a:ext cx="428555" cy="507503"/>
            </a:xfrm>
            <a:custGeom>
              <a:rect b="b" l="l" r="r" t="t"/>
              <a:pathLst>
                <a:path extrusionOk="0" h="57720" w="48741">
                  <a:moveTo>
                    <a:pt x="30784" y="1810"/>
                  </a:moveTo>
                  <a:cubicBezTo>
                    <a:pt x="31017" y="1810"/>
                    <a:pt x="31306" y="1866"/>
                    <a:pt x="31539" y="1866"/>
                  </a:cubicBezTo>
                  <a:cubicBezTo>
                    <a:pt x="32183" y="1927"/>
                    <a:pt x="32882" y="2099"/>
                    <a:pt x="33699" y="2449"/>
                  </a:cubicBezTo>
                  <a:cubicBezTo>
                    <a:pt x="33988" y="2566"/>
                    <a:pt x="34338" y="2682"/>
                    <a:pt x="34631" y="2799"/>
                  </a:cubicBezTo>
                  <a:cubicBezTo>
                    <a:pt x="34921" y="2976"/>
                    <a:pt x="35214" y="3149"/>
                    <a:pt x="35504" y="3265"/>
                  </a:cubicBezTo>
                  <a:cubicBezTo>
                    <a:pt x="35737" y="3443"/>
                    <a:pt x="35970" y="3615"/>
                    <a:pt x="36203" y="3732"/>
                  </a:cubicBezTo>
                  <a:lnTo>
                    <a:pt x="36264" y="3792"/>
                  </a:lnTo>
                  <a:cubicBezTo>
                    <a:pt x="36553" y="3965"/>
                    <a:pt x="36786" y="4142"/>
                    <a:pt x="37019" y="4375"/>
                  </a:cubicBezTo>
                  <a:cubicBezTo>
                    <a:pt x="37197" y="4492"/>
                    <a:pt x="37313" y="4609"/>
                    <a:pt x="37430" y="4781"/>
                  </a:cubicBezTo>
                  <a:cubicBezTo>
                    <a:pt x="37603" y="4898"/>
                    <a:pt x="37719" y="5075"/>
                    <a:pt x="37836" y="5248"/>
                  </a:cubicBezTo>
                  <a:cubicBezTo>
                    <a:pt x="38069" y="5481"/>
                    <a:pt x="38246" y="5775"/>
                    <a:pt x="38419" y="6008"/>
                  </a:cubicBezTo>
                  <a:lnTo>
                    <a:pt x="38652" y="6297"/>
                  </a:lnTo>
                  <a:cubicBezTo>
                    <a:pt x="38946" y="6708"/>
                    <a:pt x="39179" y="7057"/>
                    <a:pt x="39352" y="7347"/>
                  </a:cubicBezTo>
                  <a:cubicBezTo>
                    <a:pt x="39412" y="7580"/>
                    <a:pt x="39529" y="7757"/>
                    <a:pt x="39645" y="7990"/>
                  </a:cubicBezTo>
                  <a:lnTo>
                    <a:pt x="39818" y="8340"/>
                  </a:lnTo>
                  <a:cubicBezTo>
                    <a:pt x="39818" y="8457"/>
                    <a:pt x="39879" y="8513"/>
                    <a:pt x="39879" y="8573"/>
                  </a:cubicBezTo>
                  <a:lnTo>
                    <a:pt x="39935" y="8629"/>
                  </a:lnTo>
                  <a:lnTo>
                    <a:pt x="39935" y="8690"/>
                  </a:lnTo>
                  <a:cubicBezTo>
                    <a:pt x="40051" y="8923"/>
                    <a:pt x="40168" y="9096"/>
                    <a:pt x="40228" y="9273"/>
                  </a:cubicBezTo>
                  <a:cubicBezTo>
                    <a:pt x="40345" y="9506"/>
                    <a:pt x="40401" y="9679"/>
                    <a:pt x="40462" y="9912"/>
                  </a:cubicBezTo>
                  <a:cubicBezTo>
                    <a:pt x="40518" y="10028"/>
                    <a:pt x="40578" y="10089"/>
                    <a:pt x="40634" y="10206"/>
                  </a:cubicBezTo>
                  <a:cubicBezTo>
                    <a:pt x="40634" y="10322"/>
                    <a:pt x="40695" y="10378"/>
                    <a:pt x="40751" y="10439"/>
                  </a:cubicBezTo>
                  <a:lnTo>
                    <a:pt x="40811" y="10672"/>
                  </a:lnTo>
                  <a:cubicBezTo>
                    <a:pt x="40928" y="10961"/>
                    <a:pt x="41101" y="11311"/>
                    <a:pt x="41217" y="11661"/>
                  </a:cubicBezTo>
                  <a:cubicBezTo>
                    <a:pt x="41334" y="12071"/>
                    <a:pt x="41450" y="12477"/>
                    <a:pt x="41567" y="12943"/>
                  </a:cubicBezTo>
                  <a:lnTo>
                    <a:pt x="41567" y="12888"/>
                  </a:lnTo>
                  <a:lnTo>
                    <a:pt x="41628" y="13237"/>
                  </a:lnTo>
                  <a:cubicBezTo>
                    <a:pt x="41684" y="13354"/>
                    <a:pt x="41744" y="13471"/>
                    <a:pt x="41744" y="13587"/>
                  </a:cubicBezTo>
                  <a:cubicBezTo>
                    <a:pt x="41800" y="13704"/>
                    <a:pt x="41800" y="13820"/>
                    <a:pt x="41861" y="13937"/>
                  </a:cubicBezTo>
                  <a:cubicBezTo>
                    <a:pt x="41917" y="14110"/>
                    <a:pt x="41917" y="14287"/>
                    <a:pt x="41977" y="14459"/>
                  </a:cubicBezTo>
                  <a:lnTo>
                    <a:pt x="42033" y="14753"/>
                  </a:lnTo>
                  <a:lnTo>
                    <a:pt x="42094" y="15042"/>
                  </a:lnTo>
                  <a:cubicBezTo>
                    <a:pt x="42094" y="15159"/>
                    <a:pt x="42150" y="15276"/>
                    <a:pt x="42150" y="15392"/>
                  </a:cubicBezTo>
                  <a:cubicBezTo>
                    <a:pt x="42211" y="15569"/>
                    <a:pt x="42267" y="15742"/>
                    <a:pt x="42267" y="15919"/>
                  </a:cubicBezTo>
                  <a:lnTo>
                    <a:pt x="42327" y="16152"/>
                  </a:lnTo>
                  <a:cubicBezTo>
                    <a:pt x="42383" y="16558"/>
                    <a:pt x="42500" y="16969"/>
                    <a:pt x="42560" y="17374"/>
                  </a:cubicBezTo>
                  <a:lnTo>
                    <a:pt x="42560" y="17552"/>
                  </a:lnTo>
                  <a:cubicBezTo>
                    <a:pt x="42616" y="17668"/>
                    <a:pt x="42616" y="17841"/>
                    <a:pt x="42677" y="17957"/>
                  </a:cubicBezTo>
                  <a:lnTo>
                    <a:pt x="42733" y="18601"/>
                  </a:lnTo>
                  <a:lnTo>
                    <a:pt x="42794" y="19184"/>
                  </a:lnTo>
                  <a:lnTo>
                    <a:pt x="42850" y="19357"/>
                  </a:lnTo>
                  <a:cubicBezTo>
                    <a:pt x="42850" y="19473"/>
                    <a:pt x="42910" y="19650"/>
                    <a:pt x="42910" y="19823"/>
                  </a:cubicBezTo>
                  <a:cubicBezTo>
                    <a:pt x="42966" y="20234"/>
                    <a:pt x="42966" y="20700"/>
                    <a:pt x="43027" y="21106"/>
                  </a:cubicBezTo>
                  <a:lnTo>
                    <a:pt x="43027" y="21400"/>
                  </a:lnTo>
                  <a:cubicBezTo>
                    <a:pt x="43027" y="21749"/>
                    <a:pt x="43027" y="22039"/>
                    <a:pt x="43083" y="22388"/>
                  </a:cubicBezTo>
                  <a:lnTo>
                    <a:pt x="43083" y="22738"/>
                  </a:lnTo>
                  <a:lnTo>
                    <a:pt x="43083" y="23088"/>
                  </a:lnTo>
                  <a:lnTo>
                    <a:pt x="43083" y="23788"/>
                  </a:lnTo>
                  <a:cubicBezTo>
                    <a:pt x="43143" y="24021"/>
                    <a:pt x="43143" y="24254"/>
                    <a:pt x="43143" y="24487"/>
                  </a:cubicBezTo>
                  <a:lnTo>
                    <a:pt x="43143" y="24898"/>
                  </a:lnTo>
                  <a:lnTo>
                    <a:pt x="43143" y="25131"/>
                  </a:lnTo>
                  <a:cubicBezTo>
                    <a:pt x="43199" y="25597"/>
                    <a:pt x="43199" y="26003"/>
                    <a:pt x="43199" y="26413"/>
                  </a:cubicBezTo>
                  <a:cubicBezTo>
                    <a:pt x="43199" y="27169"/>
                    <a:pt x="43199" y="28163"/>
                    <a:pt x="43083" y="29151"/>
                  </a:cubicBezTo>
                  <a:cubicBezTo>
                    <a:pt x="43083" y="29385"/>
                    <a:pt x="43027" y="29618"/>
                    <a:pt x="43027" y="29795"/>
                  </a:cubicBezTo>
                  <a:cubicBezTo>
                    <a:pt x="43027" y="29968"/>
                    <a:pt x="42966" y="30145"/>
                    <a:pt x="42966" y="30261"/>
                  </a:cubicBezTo>
                  <a:lnTo>
                    <a:pt x="42910" y="30495"/>
                  </a:lnTo>
                  <a:cubicBezTo>
                    <a:pt x="42850" y="30900"/>
                    <a:pt x="42794" y="31367"/>
                    <a:pt x="42733" y="31833"/>
                  </a:cubicBezTo>
                  <a:lnTo>
                    <a:pt x="42560" y="32533"/>
                  </a:lnTo>
                  <a:cubicBezTo>
                    <a:pt x="42560" y="32649"/>
                    <a:pt x="42500" y="32827"/>
                    <a:pt x="42500" y="32943"/>
                  </a:cubicBezTo>
                  <a:lnTo>
                    <a:pt x="42444" y="33232"/>
                  </a:lnTo>
                  <a:cubicBezTo>
                    <a:pt x="42383" y="33349"/>
                    <a:pt x="42383" y="33526"/>
                    <a:pt x="42327" y="33699"/>
                  </a:cubicBezTo>
                  <a:lnTo>
                    <a:pt x="42267" y="33876"/>
                  </a:lnTo>
                  <a:cubicBezTo>
                    <a:pt x="42211" y="34109"/>
                    <a:pt x="42211" y="34342"/>
                    <a:pt x="42150" y="34576"/>
                  </a:cubicBezTo>
                  <a:cubicBezTo>
                    <a:pt x="42033" y="35098"/>
                    <a:pt x="41861" y="35565"/>
                    <a:pt x="41744" y="35914"/>
                  </a:cubicBezTo>
                  <a:cubicBezTo>
                    <a:pt x="41628" y="36381"/>
                    <a:pt x="41511" y="36791"/>
                    <a:pt x="41394" y="37197"/>
                  </a:cubicBezTo>
                  <a:cubicBezTo>
                    <a:pt x="41334" y="37258"/>
                    <a:pt x="41334" y="37374"/>
                    <a:pt x="41278" y="37491"/>
                  </a:cubicBezTo>
                  <a:cubicBezTo>
                    <a:pt x="41278" y="37547"/>
                    <a:pt x="41217" y="37663"/>
                    <a:pt x="41217" y="37724"/>
                  </a:cubicBezTo>
                  <a:cubicBezTo>
                    <a:pt x="41161" y="37957"/>
                    <a:pt x="41045" y="38130"/>
                    <a:pt x="40984" y="38363"/>
                  </a:cubicBezTo>
                  <a:lnTo>
                    <a:pt x="40984" y="38424"/>
                  </a:lnTo>
                  <a:cubicBezTo>
                    <a:pt x="40811" y="38773"/>
                    <a:pt x="40695" y="39123"/>
                    <a:pt x="40518" y="39473"/>
                  </a:cubicBezTo>
                  <a:lnTo>
                    <a:pt x="40401" y="39706"/>
                  </a:lnTo>
                  <a:cubicBezTo>
                    <a:pt x="40112" y="40406"/>
                    <a:pt x="39818" y="41161"/>
                    <a:pt x="39412" y="41805"/>
                  </a:cubicBezTo>
                  <a:lnTo>
                    <a:pt x="39235" y="42155"/>
                  </a:lnTo>
                  <a:cubicBezTo>
                    <a:pt x="39062" y="42388"/>
                    <a:pt x="38946" y="42621"/>
                    <a:pt x="38829" y="42794"/>
                  </a:cubicBezTo>
                  <a:cubicBezTo>
                    <a:pt x="38713" y="43027"/>
                    <a:pt x="38535" y="43204"/>
                    <a:pt x="38419" y="43377"/>
                  </a:cubicBezTo>
                  <a:lnTo>
                    <a:pt x="38246" y="43671"/>
                  </a:lnTo>
                  <a:lnTo>
                    <a:pt x="38186" y="43671"/>
                  </a:lnTo>
                  <a:lnTo>
                    <a:pt x="38186" y="43727"/>
                  </a:lnTo>
                  <a:lnTo>
                    <a:pt x="38130" y="43843"/>
                  </a:lnTo>
                  <a:lnTo>
                    <a:pt x="37896" y="44137"/>
                  </a:lnTo>
                  <a:cubicBezTo>
                    <a:pt x="37719" y="44370"/>
                    <a:pt x="37603" y="44660"/>
                    <a:pt x="37430" y="44893"/>
                  </a:cubicBezTo>
                  <a:cubicBezTo>
                    <a:pt x="37313" y="45009"/>
                    <a:pt x="37197" y="45126"/>
                    <a:pt x="37080" y="45303"/>
                  </a:cubicBezTo>
                  <a:cubicBezTo>
                    <a:pt x="37080" y="45303"/>
                    <a:pt x="37080" y="45359"/>
                    <a:pt x="37019" y="45359"/>
                  </a:cubicBezTo>
                  <a:cubicBezTo>
                    <a:pt x="36964" y="45536"/>
                    <a:pt x="36847" y="45653"/>
                    <a:pt x="36730" y="45770"/>
                  </a:cubicBezTo>
                  <a:cubicBezTo>
                    <a:pt x="36553" y="46003"/>
                    <a:pt x="36381" y="46175"/>
                    <a:pt x="36147" y="46469"/>
                  </a:cubicBezTo>
                  <a:cubicBezTo>
                    <a:pt x="36031" y="46586"/>
                    <a:pt x="35914" y="46758"/>
                    <a:pt x="35797" y="46875"/>
                  </a:cubicBezTo>
                  <a:cubicBezTo>
                    <a:pt x="35564" y="47108"/>
                    <a:pt x="35387" y="47285"/>
                    <a:pt x="35214" y="47519"/>
                  </a:cubicBezTo>
                  <a:cubicBezTo>
                    <a:pt x="34865" y="47868"/>
                    <a:pt x="34571" y="48218"/>
                    <a:pt x="34221" y="48568"/>
                  </a:cubicBezTo>
                  <a:lnTo>
                    <a:pt x="34165" y="48624"/>
                  </a:lnTo>
                  <a:cubicBezTo>
                    <a:pt x="33988" y="48741"/>
                    <a:pt x="33871" y="48918"/>
                    <a:pt x="33699" y="49035"/>
                  </a:cubicBezTo>
                  <a:lnTo>
                    <a:pt x="33232" y="49501"/>
                  </a:lnTo>
                  <a:cubicBezTo>
                    <a:pt x="32882" y="49734"/>
                    <a:pt x="32533" y="50023"/>
                    <a:pt x="32066" y="50317"/>
                  </a:cubicBezTo>
                  <a:cubicBezTo>
                    <a:pt x="31716" y="50606"/>
                    <a:pt x="31306" y="50840"/>
                    <a:pt x="30956" y="51073"/>
                  </a:cubicBezTo>
                  <a:cubicBezTo>
                    <a:pt x="30723" y="51189"/>
                    <a:pt x="30434" y="51306"/>
                    <a:pt x="30201" y="51483"/>
                  </a:cubicBezTo>
                  <a:cubicBezTo>
                    <a:pt x="30084" y="51539"/>
                    <a:pt x="29907" y="51600"/>
                    <a:pt x="29734" y="51716"/>
                  </a:cubicBezTo>
                  <a:cubicBezTo>
                    <a:pt x="29557" y="51833"/>
                    <a:pt x="29384" y="51889"/>
                    <a:pt x="29207" y="52006"/>
                  </a:cubicBezTo>
                  <a:cubicBezTo>
                    <a:pt x="29035" y="52066"/>
                    <a:pt x="28857" y="52122"/>
                    <a:pt x="28685" y="52239"/>
                  </a:cubicBezTo>
                  <a:lnTo>
                    <a:pt x="28568" y="52299"/>
                  </a:lnTo>
                  <a:lnTo>
                    <a:pt x="28335" y="52355"/>
                  </a:lnTo>
                  <a:cubicBezTo>
                    <a:pt x="27985" y="52533"/>
                    <a:pt x="27635" y="52649"/>
                    <a:pt x="27341" y="52766"/>
                  </a:cubicBezTo>
                  <a:cubicBezTo>
                    <a:pt x="27169" y="52822"/>
                    <a:pt x="26992" y="52882"/>
                    <a:pt x="26875" y="52938"/>
                  </a:cubicBezTo>
                  <a:lnTo>
                    <a:pt x="26702" y="52999"/>
                  </a:lnTo>
                  <a:lnTo>
                    <a:pt x="26525" y="53055"/>
                  </a:lnTo>
                  <a:cubicBezTo>
                    <a:pt x="26353" y="53116"/>
                    <a:pt x="26236" y="53172"/>
                    <a:pt x="26059" y="53232"/>
                  </a:cubicBezTo>
                  <a:lnTo>
                    <a:pt x="25826" y="53288"/>
                  </a:lnTo>
                  <a:cubicBezTo>
                    <a:pt x="25476" y="53405"/>
                    <a:pt x="25126" y="53521"/>
                    <a:pt x="24720" y="53582"/>
                  </a:cubicBezTo>
                  <a:cubicBezTo>
                    <a:pt x="24543" y="53638"/>
                    <a:pt x="24370" y="53699"/>
                    <a:pt x="24193" y="53699"/>
                  </a:cubicBezTo>
                  <a:lnTo>
                    <a:pt x="24077" y="53755"/>
                  </a:lnTo>
                  <a:cubicBezTo>
                    <a:pt x="23843" y="53755"/>
                    <a:pt x="23610" y="53815"/>
                    <a:pt x="23321" y="53871"/>
                  </a:cubicBezTo>
                  <a:cubicBezTo>
                    <a:pt x="23144" y="53871"/>
                    <a:pt x="22971" y="53932"/>
                    <a:pt x="22794" y="53932"/>
                  </a:cubicBezTo>
                  <a:lnTo>
                    <a:pt x="22444" y="53932"/>
                  </a:lnTo>
                  <a:cubicBezTo>
                    <a:pt x="22328" y="53932"/>
                    <a:pt x="22211" y="53988"/>
                    <a:pt x="22094" y="53988"/>
                  </a:cubicBezTo>
                  <a:lnTo>
                    <a:pt x="18307" y="53988"/>
                  </a:lnTo>
                  <a:cubicBezTo>
                    <a:pt x="18130" y="53988"/>
                    <a:pt x="17957" y="53988"/>
                    <a:pt x="17780" y="53932"/>
                  </a:cubicBezTo>
                  <a:cubicBezTo>
                    <a:pt x="17547" y="53932"/>
                    <a:pt x="17374" y="53932"/>
                    <a:pt x="17141" y="53871"/>
                  </a:cubicBezTo>
                  <a:cubicBezTo>
                    <a:pt x="16847" y="53871"/>
                    <a:pt x="16558" y="53815"/>
                    <a:pt x="16264" y="53755"/>
                  </a:cubicBezTo>
                  <a:lnTo>
                    <a:pt x="16148" y="53699"/>
                  </a:lnTo>
                  <a:lnTo>
                    <a:pt x="15858" y="53699"/>
                  </a:lnTo>
                  <a:cubicBezTo>
                    <a:pt x="15742" y="53638"/>
                    <a:pt x="15625" y="53638"/>
                    <a:pt x="15509" y="53638"/>
                  </a:cubicBezTo>
                  <a:cubicBezTo>
                    <a:pt x="15215" y="53582"/>
                    <a:pt x="14926" y="53521"/>
                    <a:pt x="14692" y="53465"/>
                  </a:cubicBezTo>
                  <a:cubicBezTo>
                    <a:pt x="14459" y="53465"/>
                    <a:pt x="14226" y="53349"/>
                    <a:pt x="13993" y="53288"/>
                  </a:cubicBezTo>
                  <a:lnTo>
                    <a:pt x="13815" y="53232"/>
                  </a:lnTo>
                  <a:cubicBezTo>
                    <a:pt x="13526" y="53172"/>
                    <a:pt x="13177" y="53055"/>
                    <a:pt x="12883" y="52938"/>
                  </a:cubicBezTo>
                  <a:cubicBezTo>
                    <a:pt x="12827" y="52882"/>
                    <a:pt x="12710" y="52882"/>
                    <a:pt x="12593" y="52822"/>
                  </a:cubicBezTo>
                  <a:cubicBezTo>
                    <a:pt x="12533" y="52822"/>
                    <a:pt x="12477" y="52882"/>
                    <a:pt x="12360" y="52882"/>
                  </a:cubicBezTo>
                  <a:lnTo>
                    <a:pt x="12066" y="52882"/>
                  </a:lnTo>
                  <a:cubicBezTo>
                    <a:pt x="12010" y="52882"/>
                    <a:pt x="11950" y="52822"/>
                    <a:pt x="11833" y="52822"/>
                  </a:cubicBezTo>
                  <a:cubicBezTo>
                    <a:pt x="11777" y="52766"/>
                    <a:pt x="11661" y="52766"/>
                    <a:pt x="11544" y="52705"/>
                  </a:cubicBezTo>
                  <a:lnTo>
                    <a:pt x="11194" y="52533"/>
                  </a:lnTo>
                  <a:lnTo>
                    <a:pt x="11017" y="52472"/>
                  </a:lnTo>
                  <a:cubicBezTo>
                    <a:pt x="10784" y="52355"/>
                    <a:pt x="10611" y="52299"/>
                    <a:pt x="10378" y="52183"/>
                  </a:cubicBezTo>
                  <a:lnTo>
                    <a:pt x="10261" y="52122"/>
                  </a:lnTo>
                  <a:cubicBezTo>
                    <a:pt x="10084" y="52066"/>
                    <a:pt x="9968" y="52006"/>
                    <a:pt x="9795" y="51950"/>
                  </a:cubicBezTo>
                  <a:cubicBezTo>
                    <a:pt x="9385" y="51772"/>
                    <a:pt x="8979" y="51539"/>
                    <a:pt x="8629" y="51306"/>
                  </a:cubicBezTo>
                  <a:lnTo>
                    <a:pt x="8219" y="51073"/>
                  </a:lnTo>
                  <a:lnTo>
                    <a:pt x="8046" y="50956"/>
                  </a:lnTo>
                  <a:cubicBezTo>
                    <a:pt x="7869" y="50900"/>
                    <a:pt x="7752" y="50784"/>
                    <a:pt x="7580" y="50667"/>
                  </a:cubicBezTo>
                  <a:lnTo>
                    <a:pt x="7519" y="50667"/>
                  </a:lnTo>
                  <a:cubicBezTo>
                    <a:pt x="7346" y="50550"/>
                    <a:pt x="7230" y="50434"/>
                    <a:pt x="7053" y="50257"/>
                  </a:cubicBezTo>
                  <a:lnTo>
                    <a:pt x="6819" y="50084"/>
                  </a:lnTo>
                  <a:cubicBezTo>
                    <a:pt x="6703" y="50023"/>
                    <a:pt x="6586" y="49907"/>
                    <a:pt x="6530" y="49851"/>
                  </a:cubicBezTo>
                  <a:cubicBezTo>
                    <a:pt x="6120" y="49501"/>
                    <a:pt x="5831" y="49207"/>
                    <a:pt x="5537" y="48918"/>
                  </a:cubicBezTo>
                  <a:cubicBezTo>
                    <a:pt x="5364" y="48741"/>
                    <a:pt x="5187" y="48624"/>
                    <a:pt x="5070" y="48451"/>
                  </a:cubicBezTo>
                  <a:cubicBezTo>
                    <a:pt x="4954" y="48274"/>
                    <a:pt x="4781" y="48102"/>
                    <a:pt x="4664" y="47924"/>
                  </a:cubicBezTo>
                  <a:cubicBezTo>
                    <a:pt x="4548" y="47752"/>
                    <a:pt x="4431" y="47575"/>
                    <a:pt x="4254" y="47402"/>
                  </a:cubicBezTo>
                  <a:lnTo>
                    <a:pt x="4081" y="47052"/>
                  </a:lnTo>
                  <a:cubicBezTo>
                    <a:pt x="4021" y="46992"/>
                    <a:pt x="3965" y="46875"/>
                    <a:pt x="3904" y="46819"/>
                  </a:cubicBezTo>
                  <a:cubicBezTo>
                    <a:pt x="3732" y="46642"/>
                    <a:pt x="3615" y="46409"/>
                    <a:pt x="3438" y="46175"/>
                  </a:cubicBezTo>
                  <a:lnTo>
                    <a:pt x="3382" y="46059"/>
                  </a:lnTo>
                  <a:cubicBezTo>
                    <a:pt x="3321" y="45886"/>
                    <a:pt x="3205" y="45709"/>
                    <a:pt x="3149" y="45536"/>
                  </a:cubicBezTo>
                  <a:lnTo>
                    <a:pt x="2971" y="45009"/>
                  </a:lnTo>
                  <a:lnTo>
                    <a:pt x="2915" y="44953"/>
                  </a:lnTo>
                  <a:lnTo>
                    <a:pt x="2738" y="44254"/>
                  </a:lnTo>
                  <a:cubicBezTo>
                    <a:pt x="2622" y="43787"/>
                    <a:pt x="2566" y="43321"/>
                    <a:pt x="2449" y="42855"/>
                  </a:cubicBezTo>
                  <a:cubicBezTo>
                    <a:pt x="2388" y="42738"/>
                    <a:pt x="2388" y="42561"/>
                    <a:pt x="2332" y="42388"/>
                  </a:cubicBezTo>
                  <a:lnTo>
                    <a:pt x="2155" y="41689"/>
                  </a:lnTo>
                  <a:cubicBezTo>
                    <a:pt x="2155" y="41572"/>
                    <a:pt x="2155" y="41511"/>
                    <a:pt x="2099" y="41395"/>
                  </a:cubicBezTo>
                  <a:cubicBezTo>
                    <a:pt x="2099" y="41278"/>
                    <a:pt x="2039" y="41161"/>
                    <a:pt x="2039" y="41045"/>
                  </a:cubicBezTo>
                  <a:lnTo>
                    <a:pt x="2039" y="40872"/>
                  </a:lnTo>
                  <a:cubicBezTo>
                    <a:pt x="2039" y="40756"/>
                    <a:pt x="1983" y="40695"/>
                    <a:pt x="1983" y="40578"/>
                  </a:cubicBezTo>
                  <a:lnTo>
                    <a:pt x="1983" y="40345"/>
                  </a:lnTo>
                  <a:cubicBezTo>
                    <a:pt x="1922" y="40229"/>
                    <a:pt x="1922" y="40056"/>
                    <a:pt x="1922" y="39879"/>
                  </a:cubicBezTo>
                  <a:lnTo>
                    <a:pt x="1922" y="39412"/>
                  </a:lnTo>
                  <a:lnTo>
                    <a:pt x="1922" y="39240"/>
                  </a:lnTo>
                  <a:lnTo>
                    <a:pt x="1922" y="38946"/>
                  </a:lnTo>
                  <a:lnTo>
                    <a:pt x="1922" y="38540"/>
                  </a:lnTo>
                  <a:lnTo>
                    <a:pt x="1983" y="38307"/>
                  </a:lnTo>
                  <a:lnTo>
                    <a:pt x="1983" y="38130"/>
                  </a:lnTo>
                  <a:lnTo>
                    <a:pt x="1983" y="37663"/>
                  </a:lnTo>
                  <a:cubicBezTo>
                    <a:pt x="2039" y="37197"/>
                    <a:pt x="2099" y="36791"/>
                    <a:pt x="2216" y="36381"/>
                  </a:cubicBezTo>
                  <a:lnTo>
                    <a:pt x="2216" y="36264"/>
                  </a:lnTo>
                  <a:cubicBezTo>
                    <a:pt x="2272" y="36148"/>
                    <a:pt x="2272" y="35975"/>
                    <a:pt x="2332" y="35798"/>
                  </a:cubicBezTo>
                  <a:cubicBezTo>
                    <a:pt x="2388" y="35565"/>
                    <a:pt x="2449" y="35392"/>
                    <a:pt x="2505" y="35159"/>
                  </a:cubicBezTo>
                  <a:cubicBezTo>
                    <a:pt x="2622" y="34981"/>
                    <a:pt x="2682" y="34809"/>
                    <a:pt x="2738" y="34576"/>
                  </a:cubicBezTo>
                  <a:cubicBezTo>
                    <a:pt x="2799" y="34459"/>
                    <a:pt x="2855" y="34342"/>
                    <a:pt x="2915" y="34165"/>
                  </a:cubicBezTo>
                  <a:lnTo>
                    <a:pt x="2915" y="34049"/>
                  </a:lnTo>
                  <a:lnTo>
                    <a:pt x="2971" y="33993"/>
                  </a:lnTo>
                  <a:lnTo>
                    <a:pt x="2971" y="33932"/>
                  </a:lnTo>
                  <a:lnTo>
                    <a:pt x="3032" y="33876"/>
                  </a:lnTo>
                  <a:cubicBezTo>
                    <a:pt x="3149" y="33526"/>
                    <a:pt x="3382" y="33060"/>
                    <a:pt x="3615" y="32649"/>
                  </a:cubicBezTo>
                  <a:lnTo>
                    <a:pt x="4137" y="31600"/>
                  </a:lnTo>
                  <a:lnTo>
                    <a:pt x="4254" y="31483"/>
                  </a:lnTo>
                  <a:cubicBezTo>
                    <a:pt x="4315" y="31250"/>
                    <a:pt x="4431" y="31078"/>
                    <a:pt x="4604" y="30900"/>
                  </a:cubicBezTo>
                  <a:cubicBezTo>
                    <a:pt x="4664" y="30728"/>
                    <a:pt x="4720" y="30611"/>
                    <a:pt x="4837" y="30434"/>
                  </a:cubicBezTo>
                  <a:lnTo>
                    <a:pt x="4954" y="30317"/>
                  </a:lnTo>
                  <a:lnTo>
                    <a:pt x="5014" y="30201"/>
                  </a:lnTo>
                  <a:cubicBezTo>
                    <a:pt x="5070" y="30084"/>
                    <a:pt x="5187" y="29912"/>
                    <a:pt x="5303" y="29734"/>
                  </a:cubicBezTo>
                  <a:lnTo>
                    <a:pt x="5481" y="29501"/>
                  </a:lnTo>
                  <a:cubicBezTo>
                    <a:pt x="5537" y="29385"/>
                    <a:pt x="5597" y="29268"/>
                    <a:pt x="5714" y="29151"/>
                  </a:cubicBezTo>
                  <a:lnTo>
                    <a:pt x="6064" y="28629"/>
                  </a:lnTo>
                  <a:lnTo>
                    <a:pt x="6120" y="28568"/>
                  </a:lnTo>
                  <a:cubicBezTo>
                    <a:pt x="6236" y="28396"/>
                    <a:pt x="6353" y="28279"/>
                    <a:pt x="6470" y="28102"/>
                  </a:cubicBezTo>
                  <a:lnTo>
                    <a:pt x="6586" y="27985"/>
                  </a:lnTo>
                  <a:lnTo>
                    <a:pt x="6586" y="27929"/>
                  </a:lnTo>
                  <a:cubicBezTo>
                    <a:pt x="6880" y="27580"/>
                    <a:pt x="7113" y="27230"/>
                    <a:pt x="7402" y="26936"/>
                  </a:cubicBezTo>
                  <a:cubicBezTo>
                    <a:pt x="7519" y="26703"/>
                    <a:pt x="7696" y="26530"/>
                    <a:pt x="7869" y="26353"/>
                  </a:cubicBezTo>
                  <a:lnTo>
                    <a:pt x="7869" y="26297"/>
                  </a:lnTo>
                  <a:lnTo>
                    <a:pt x="8046" y="26064"/>
                  </a:lnTo>
                  <a:lnTo>
                    <a:pt x="8219" y="25886"/>
                  </a:lnTo>
                  <a:cubicBezTo>
                    <a:pt x="8335" y="25714"/>
                    <a:pt x="8452" y="25597"/>
                    <a:pt x="8512" y="25420"/>
                  </a:cubicBezTo>
                  <a:cubicBezTo>
                    <a:pt x="8685" y="25247"/>
                    <a:pt x="8802" y="25070"/>
                    <a:pt x="8979" y="24837"/>
                  </a:cubicBezTo>
                  <a:lnTo>
                    <a:pt x="9151" y="24604"/>
                  </a:lnTo>
                  <a:lnTo>
                    <a:pt x="9212" y="24548"/>
                  </a:lnTo>
                  <a:cubicBezTo>
                    <a:pt x="9329" y="24371"/>
                    <a:pt x="9445" y="24254"/>
                    <a:pt x="9562" y="24081"/>
                  </a:cubicBezTo>
                  <a:lnTo>
                    <a:pt x="9734" y="23848"/>
                  </a:lnTo>
                  <a:lnTo>
                    <a:pt x="9734" y="23904"/>
                  </a:lnTo>
                  <a:lnTo>
                    <a:pt x="9851" y="23732"/>
                  </a:lnTo>
                  <a:lnTo>
                    <a:pt x="9912" y="23615"/>
                  </a:lnTo>
                  <a:lnTo>
                    <a:pt x="10028" y="23438"/>
                  </a:lnTo>
                  <a:cubicBezTo>
                    <a:pt x="10201" y="23265"/>
                    <a:pt x="10317" y="23088"/>
                    <a:pt x="10434" y="22915"/>
                  </a:cubicBezTo>
                  <a:lnTo>
                    <a:pt x="10434" y="22915"/>
                  </a:lnTo>
                  <a:lnTo>
                    <a:pt x="10378" y="23032"/>
                  </a:lnTo>
                  <a:lnTo>
                    <a:pt x="10551" y="22799"/>
                  </a:lnTo>
                  <a:lnTo>
                    <a:pt x="10728" y="22566"/>
                  </a:lnTo>
                  <a:lnTo>
                    <a:pt x="10667" y="22566"/>
                  </a:lnTo>
                  <a:lnTo>
                    <a:pt x="10844" y="22388"/>
                  </a:lnTo>
                  <a:cubicBezTo>
                    <a:pt x="11311" y="21749"/>
                    <a:pt x="11661" y="21283"/>
                    <a:pt x="11950" y="20756"/>
                  </a:cubicBezTo>
                  <a:cubicBezTo>
                    <a:pt x="12066" y="20583"/>
                    <a:pt x="12183" y="20467"/>
                    <a:pt x="12300" y="20289"/>
                  </a:cubicBezTo>
                  <a:cubicBezTo>
                    <a:pt x="12360" y="20117"/>
                    <a:pt x="12477" y="20000"/>
                    <a:pt x="12593" y="19823"/>
                  </a:cubicBezTo>
                  <a:lnTo>
                    <a:pt x="13060" y="19067"/>
                  </a:lnTo>
                  <a:cubicBezTo>
                    <a:pt x="13232" y="18834"/>
                    <a:pt x="13349" y="18657"/>
                    <a:pt x="13466" y="18484"/>
                  </a:cubicBezTo>
                  <a:cubicBezTo>
                    <a:pt x="13526" y="18368"/>
                    <a:pt x="13582" y="18251"/>
                    <a:pt x="13643" y="18191"/>
                  </a:cubicBezTo>
                  <a:cubicBezTo>
                    <a:pt x="13699" y="18074"/>
                    <a:pt x="13760" y="18018"/>
                    <a:pt x="13815" y="17901"/>
                  </a:cubicBezTo>
                  <a:lnTo>
                    <a:pt x="13993" y="17552"/>
                  </a:lnTo>
                  <a:lnTo>
                    <a:pt x="14165" y="17318"/>
                  </a:lnTo>
                  <a:cubicBezTo>
                    <a:pt x="14282" y="17085"/>
                    <a:pt x="14399" y="16908"/>
                    <a:pt x="14515" y="16735"/>
                  </a:cubicBezTo>
                  <a:cubicBezTo>
                    <a:pt x="14632" y="16558"/>
                    <a:pt x="14692" y="16386"/>
                    <a:pt x="14809" y="16208"/>
                  </a:cubicBezTo>
                  <a:lnTo>
                    <a:pt x="14865" y="16152"/>
                  </a:lnTo>
                  <a:cubicBezTo>
                    <a:pt x="14982" y="15975"/>
                    <a:pt x="15098" y="15742"/>
                    <a:pt x="15215" y="15569"/>
                  </a:cubicBezTo>
                  <a:cubicBezTo>
                    <a:pt x="15275" y="15392"/>
                    <a:pt x="15392" y="15220"/>
                    <a:pt x="15509" y="15042"/>
                  </a:cubicBezTo>
                  <a:cubicBezTo>
                    <a:pt x="15625" y="14809"/>
                    <a:pt x="15742" y="14637"/>
                    <a:pt x="15914" y="14403"/>
                  </a:cubicBezTo>
                  <a:lnTo>
                    <a:pt x="15975" y="14287"/>
                  </a:lnTo>
                  <a:cubicBezTo>
                    <a:pt x="16148" y="13937"/>
                    <a:pt x="16325" y="13587"/>
                    <a:pt x="16558" y="13293"/>
                  </a:cubicBezTo>
                  <a:cubicBezTo>
                    <a:pt x="16675" y="13121"/>
                    <a:pt x="16791" y="12888"/>
                    <a:pt x="16908" y="12710"/>
                  </a:cubicBezTo>
                  <a:cubicBezTo>
                    <a:pt x="17024" y="12538"/>
                    <a:pt x="17197" y="12360"/>
                    <a:pt x="17314" y="12188"/>
                  </a:cubicBezTo>
                  <a:cubicBezTo>
                    <a:pt x="17374" y="12071"/>
                    <a:pt x="17430" y="11894"/>
                    <a:pt x="17491" y="11777"/>
                  </a:cubicBezTo>
                  <a:lnTo>
                    <a:pt x="17663" y="11605"/>
                  </a:lnTo>
                  <a:lnTo>
                    <a:pt x="17780" y="11372"/>
                  </a:lnTo>
                  <a:cubicBezTo>
                    <a:pt x="17897" y="11255"/>
                    <a:pt x="17957" y="11138"/>
                    <a:pt x="18013" y="11022"/>
                  </a:cubicBezTo>
                  <a:cubicBezTo>
                    <a:pt x="18130" y="10905"/>
                    <a:pt x="18190" y="10789"/>
                    <a:pt x="18246" y="10672"/>
                  </a:cubicBezTo>
                  <a:lnTo>
                    <a:pt x="18363" y="10495"/>
                  </a:lnTo>
                  <a:cubicBezTo>
                    <a:pt x="18540" y="10322"/>
                    <a:pt x="18657" y="10089"/>
                    <a:pt x="18829" y="9912"/>
                  </a:cubicBezTo>
                  <a:lnTo>
                    <a:pt x="18829" y="9856"/>
                  </a:lnTo>
                  <a:cubicBezTo>
                    <a:pt x="18946" y="9795"/>
                    <a:pt x="19007" y="9679"/>
                    <a:pt x="19063" y="9562"/>
                  </a:cubicBezTo>
                  <a:lnTo>
                    <a:pt x="19240" y="9329"/>
                  </a:lnTo>
                  <a:cubicBezTo>
                    <a:pt x="19529" y="9040"/>
                    <a:pt x="19762" y="8690"/>
                    <a:pt x="19995" y="8396"/>
                  </a:cubicBezTo>
                  <a:cubicBezTo>
                    <a:pt x="20112" y="8279"/>
                    <a:pt x="20229" y="8107"/>
                    <a:pt x="20345" y="7990"/>
                  </a:cubicBezTo>
                  <a:cubicBezTo>
                    <a:pt x="20522" y="7813"/>
                    <a:pt x="20639" y="7696"/>
                    <a:pt x="20756" y="7524"/>
                  </a:cubicBezTo>
                  <a:cubicBezTo>
                    <a:pt x="21045" y="7174"/>
                    <a:pt x="21278" y="6880"/>
                    <a:pt x="21511" y="6591"/>
                  </a:cubicBezTo>
                  <a:lnTo>
                    <a:pt x="22328" y="5775"/>
                  </a:lnTo>
                  <a:cubicBezTo>
                    <a:pt x="22444" y="5714"/>
                    <a:pt x="22561" y="5597"/>
                    <a:pt x="22677" y="5481"/>
                  </a:cubicBezTo>
                  <a:lnTo>
                    <a:pt x="22855" y="5364"/>
                  </a:lnTo>
                  <a:lnTo>
                    <a:pt x="22911" y="5308"/>
                  </a:lnTo>
                  <a:cubicBezTo>
                    <a:pt x="23027" y="5192"/>
                    <a:pt x="23204" y="5075"/>
                    <a:pt x="23321" y="4958"/>
                  </a:cubicBezTo>
                  <a:cubicBezTo>
                    <a:pt x="23438" y="4842"/>
                    <a:pt x="23610" y="4725"/>
                    <a:pt x="23727" y="4665"/>
                  </a:cubicBezTo>
                  <a:lnTo>
                    <a:pt x="23843" y="4609"/>
                  </a:lnTo>
                  <a:lnTo>
                    <a:pt x="23960" y="4492"/>
                  </a:lnTo>
                  <a:cubicBezTo>
                    <a:pt x="24077" y="4431"/>
                    <a:pt x="24254" y="4315"/>
                    <a:pt x="24426" y="4198"/>
                  </a:cubicBezTo>
                  <a:lnTo>
                    <a:pt x="24543" y="4142"/>
                  </a:lnTo>
                  <a:cubicBezTo>
                    <a:pt x="24660" y="4026"/>
                    <a:pt x="24837" y="3965"/>
                    <a:pt x="24953" y="3848"/>
                  </a:cubicBezTo>
                  <a:cubicBezTo>
                    <a:pt x="25126" y="3732"/>
                    <a:pt x="25303" y="3676"/>
                    <a:pt x="25536" y="3559"/>
                  </a:cubicBezTo>
                  <a:cubicBezTo>
                    <a:pt x="25536" y="3443"/>
                    <a:pt x="25592" y="3382"/>
                    <a:pt x="25653" y="3326"/>
                  </a:cubicBezTo>
                  <a:lnTo>
                    <a:pt x="25770" y="3265"/>
                  </a:lnTo>
                  <a:cubicBezTo>
                    <a:pt x="25886" y="3209"/>
                    <a:pt x="26003" y="3093"/>
                    <a:pt x="26119" y="3032"/>
                  </a:cubicBezTo>
                  <a:cubicBezTo>
                    <a:pt x="26292" y="2916"/>
                    <a:pt x="26409" y="2860"/>
                    <a:pt x="26586" y="2743"/>
                  </a:cubicBezTo>
                  <a:cubicBezTo>
                    <a:pt x="26758" y="2682"/>
                    <a:pt x="26875" y="2626"/>
                    <a:pt x="27052" y="2566"/>
                  </a:cubicBezTo>
                  <a:cubicBezTo>
                    <a:pt x="27169" y="2566"/>
                    <a:pt x="27225" y="2510"/>
                    <a:pt x="27341" y="2510"/>
                  </a:cubicBezTo>
                  <a:lnTo>
                    <a:pt x="27519" y="2393"/>
                  </a:lnTo>
                  <a:cubicBezTo>
                    <a:pt x="27691" y="2333"/>
                    <a:pt x="27868" y="2277"/>
                    <a:pt x="28102" y="2216"/>
                  </a:cubicBezTo>
                  <a:lnTo>
                    <a:pt x="28801" y="2043"/>
                  </a:lnTo>
                  <a:cubicBezTo>
                    <a:pt x="28974" y="1983"/>
                    <a:pt x="29207" y="1927"/>
                    <a:pt x="29384" y="1927"/>
                  </a:cubicBezTo>
                  <a:lnTo>
                    <a:pt x="29501" y="1866"/>
                  </a:lnTo>
                  <a:cubicBezTo>
                    <a:pt x="29618" y="1866"/>
                    <a:pt x="29734" y="1866"/>
                    <a:pt x="29851" y="1810"/>
                  </a:cubicBezTo>
                  <a:close/>
                  <a:moveTo>
                    <a:pt x="32416" y="1"/>
                  </a:moveTo>
                  <a:cubicBezTo>
                    <a:pt x="32066" y="1"/>
                    <a:pt x="31656" y="61"/>
                    <a:pt x="31133" y="117"/>
                  </a:cubicBezTo>
                  <a:lnTo>
                    <a:pt x="30900" y="117"/>
                  </a:lnTo>
                  <a:cubicBezTo>
                    <a:pt x="30840" y="178"/>
                    <a:pt x="30784" y="178"/>
                    <a:pt x="30723" y="178"/>
                  </a:cubicBezTo>
                  <a:lnTo>
                    <a:pt x="30373" y="234"/>
                  </a:lnTo>
                  <a:cubicBezTo>
                    <a:pt x="30140" y="234"/>
                    <a:pt x="29907" y="294"/>
                    <a:pt x="29674" y="350"/>
                  </a:cubicBezTo>
                  <a:cubicBezTo>
                    <a:pt x="29440" y="411"/>
                    <a:pt x="29151" y="467"/>
                    <a:pt x="28741" y="584"/>
                  </a:cubicBezTo>
                  <a:cubicBezTo>
                    <a:pt x="28568" y="644"/>
                    <a:pt x="28391" y="644"/>
                    <a:pt x="28218" y="700"/>
                  </a:cubicBezTo>
                  <a:lnTo>
                    <a:pt x="28041" y="761"/>
                  </a:lnTo>
                  <a:cubicBezTo>
                    <a:pt x="27924" y="817"/>
                    <a:pt x="27752" y="877"/>
                    <a:pt x="27635" y="933"/>
                  </a:cubicBezTo>
                  <a:cubicBezTo>
                    <a:pt x="27458" y="994"/>
                    <a:pt x="27225" y="1111"/>
                    <a:pt x="27052" y="1167"/>
                  </a:cubicBezTo>
                  <a:lnTo>
                    <a:pt x="26936" y="1227"/>
                  </a:lnTo>
                  <a:cubicBezTo>
                    <a:pt x="26819" y="1283"/>
                    <a:pt x="26642" y="1344"/>
                    <a:pt x="26469" y="1460"/>
                  </a:cubicBezTo>
                  <a:lnTo>
                    <a:pt x="26409" y="1460"/>
                  </a:lnTo>
                  <a:lnTo>
                    <a:pt x="26409" y="1516"/>
                  </a:lnTo>
                  <a:cubicBezTo>
                    <a:pt x="26236" y="1577"/>
                    <a:pt x="26119" y="1633"/>
                    <a:pt x="26003" y="1694"/>
                  </a:cubicBezTo>
                  <a:cubicBezTo>
                    <a:pt x="25709" y="1810"/>
                    <a:pt x="25420" y="1927"/>
                    <a:pt x="25187" y="2099"/>
                  </a:cubicBezTo>
                  <a:cubicBezTo>
                    <a:pt x="24893" y="2216"/>
                    <a:pt x="24604" y="2393"/>
                    <a:pt x="24310" y="2566"/>
                  </a:cubicBezTo>
                  <a:cubicBezTo>
                    <a:pt x="24137" y="2682"/>
                    <a:pt x="23904" y="2860"/>
                    <a:pt x="23727" y="2976"/>
                  </a:cubicBezTo>
                  <a:cubicBezTo>
                    <a:pt x="23554" y="3093"/>
                    <a:pt x="23377" y="3209"/>
                    <a:pt x="23204" y="3382"/>
                  </a:cubicBezTo>
                  <a:cubicBezTo>
                    <a:pt x="23144" y="3443"/>
                    <a:pt x="23027" y="3499"/>
                    <a:pt x="22971" y="3499"/>
                  </a:cubicBezTo>
                  <a:cubicBezTo>
                    <a:pt x="22855" y="3615"/>
                    <a:pt x="22794" y="3676"/>
                    <a:pt x="22677" y="3732"/>
                  </a:cubicBezTo>
                  <a:cubicBezTo>
                    <a:pt x="22505" y="3848"/>
                    <a:pt x="22388" y="4026"/>
                    <a:pt x="22211" y="4142"/>
                  </a:cubicBezTo>
                  <a:lnTo>
                    <a:pt x="22155" y="4198"/>
                  </a:lnTo>
                  <a:lnTo>
                    <a:pt x="21628" y="4609"/>
                  </a:lnTo>
                  <a:lnTo>
                    <a:pt x="21161" y="5075"/>
                  </a:lnTo>
                  <a:cubicBezTo>
                    <a:pt x="20928" y="5308"/>
                    <a:pt x="20756" y="5481"/>
                    <a:pt x="20578" y="5714"/>
                  </a:cubicBezTo>
                  <a:lnTo>
                    <a:pt x="20289" y="5947"/>
                  </a:lnTo>
                  <a:cubicBezTo>
                    <a:pt x="20173" y="6125"/>
                    <a:pt x="20056" y="6241"/>
                    <a:pt x="19879" y="6414"/>
                  </a:cubicBezTo>
                  <a:lnTo>
                    <a:pt x="19646" y="6647"/>
                  </a:lnTo>
                  <a:lnTo>
                    <a:pt x="19412" y="6880"/>
                  </a:lnTo>
                  <a:cubicBezTo>
                    <a:pt x="19123" y="7230"/>
                    <a:pt x="18890" y="7524"/>
                    <a:pt x="18596" y="7874"/>
                  </a:cubicBezTo>
                  <a:cubicBezTo>
                    <a:pt x="18424" y="8107"/>
                    <a:pt x="18246" y="8279"/>
                    <a:pt x="18074" y="8513"/>
                  </a:cubicBezTo>
                  <a:lnTo>
                    <a:pt x="17841" y="8862"/>
                  </a:lnTo>
                  <a:lnTo>
                    <a:pt x="17663" y="9096"/>
                  </a:lnTo>
                  <a:lnTo>
                    <a:pt x="17491" y="9329"/>
                  </a:lnTo>
                  <a:lnTo>
                    <a:pt x="17141" y="9856"/>
                  </a:lnTo>
                  <a:lnTo>
                    <a:pt x="17080" y="9912"/>
                  </a:lnTo>
                  <a:cubicBezTo>
                    <a:pt x="16964" y="10028"/>
                    <a:pt x="16908" y="10206"/>
                    <a:pt x="16791" y="10322"/>
                  </a:cubicBezTo>
                  <a:lnTo>
                    <a:pt x="16441" y="10845"/>
                  </a:lnTo>
                  <a:cubicBezTo>
                    <a:pt x="16381" y="11022"/>
                    <a:pt x="16264" y="11138"/>
                    <a:pt x="16148" y="11311"/>
                  </a:cubicBezTo>
                  <a:cubicBezTo>
                    <a:pt x="16031" y="11488"/>
                    <a:pt x="15914" y="11721"/>
                    <a:pt x="15742" y="11894"/>
                  </a:cubicBezTo>
                  <a:cubicBezTo>
                    <a:pt x="15681" y="12011"/>
                    <a:pt x="15625" y="12127"/>
                    <a:pt x="15565" y="12188"/>
                  </a:cubicBezTo>
                  <a:cubicBezTo>
                    <a:pt x="15565" y="12304"/>
                    <a:pt x="15509" y="12360"/>
                    <a:pt x="15448" y="12477"/>
                  </a:cubicBezTo>
                  <a:lnTo>
                    <a:pt x="15215" y="12827"/>
                  </a:lnTo>
                  <a:lnTo>
                    <a:pt x="15098" y="13004"/>
                  </a:lnTo>
                  <a:cubicBezTo>
                    <a:pt x="14926" y="13293"/>
                    <a:pt x="14748" y="13643"/>
                    <a:pt x="14515" y="13993"/>
                  </a:cubicBezTo>
                  <a:lnTo>
                    <a:pt x="14399" y="14287"/>
                  </a:lnTo>
                  <a:lnTo>
                    <a:pt x="14282" y="14403"/>
                  </a:lnTo>
                  <a:cubicBezTo>
                    <a:pt x="14226" y="14459"/>
                    <a:pt x="14226" y="14576"/>
                    <a:pt x="14165" y="14637"/>
                  </a:cubicBezTo>
                  <a:cubicBezTo>
                    <a:pt x="14109" y="14693"/>
                    <a:pt x="14049" y="14809"/>
                    <a:pt x="14049" y="14870"/>
                  </a:cubicBezTo>
                  <a:lnTo>
                    <a:pt x="13876" y="15103"/>
                  </a:lnTo>
                  <a:lnTo>
                    <a:pt x="13699" y="15392"/>
                  </a:lnTo>
                  <a:cubicBezTo>
                    <a:pt x="13643" y="15569"/>
                    <a:pt x="13526" y="15686"/>
                    <a:pt x="13466" y="15859"/>
                  </a:cubicBezTo>
                  <a:lnTo>
                    <a:pt x="13349" y="15975"/>
                  </a:lnTo>
                  <a:cubicBezTo>
                    <a:pt x="13177" y="16269"/>
                    <a:pt x="12999" y="16558"/>
                    <a:pt x="12883" y="16852"/>
                  </a:cubicBezTo>
                  <a:lnTo>
                    <a:pt x="12593" y="17318"/>
                  </a:lnTo>
                  <a:lnTo>
                    <a:pt x="12360" y="17724"/>
                  </a:lnTo>
                  <a:lnTo>
                    <a:pt x="12244" y="17957"/>
                  </a:lnTo>
                  <a:cubicBezTo>
                    <a:pt x="12066" y="18191"/>
                    <a:pt x="11950" y="18424"/>
                    <a:pt x="11777" y="18718"/>
                  </a:cubicBezTo>
                  <a:lnTo>
                    <a:pt x="11717" y="18834"/>
                  </a:lnTo>
                  <a:cubicBezTo>
                    <a:pt x="11661" y="18951"/>
                    <a:pt x="11600" y="19067"/>
                    <a:pt x="11544" y="19123"/>
                  </a:cubicBezTo>
                  <a:cubicBezTo>
                    <a:pt x="11427" y="19301"/>
                    <a:pt x="11367" y="19473"/>
                    <a:pt x="11250" y="19590"/>
                  </a:cubicBezTo>
                  <a:lnTo>
                    <a:pt x="11078" y="19884"/>
                  </a:lnTo>
                  <a:lnTo>
                    <a:pt x="10900" y="20117"/>
                  </a:lnTo>
                  <a:cubicBezTo>
                    <a:pt x="10784" y="20289"/>
                    <a:pt x="10667" y="20523"/>
                    <a:pt x="10495" y="20700"/>
                  </a:cubicBezTo>
                  <a:cubicBezTo>
                    <a:pt x="10261" y="21050"/>
                    <a:pt x="10028" y="21400"/>
                    <a:pt x="9734" y="21689"/>
                  </a:cubicBezTo>
                  <a:cubicBezTo>
                    <a:pt x="9618" y="21866"/>
                    <a:pt x="9501" y="22039"/>
                    <a:pt x="9329" y="22216"/>
                  </a:cubicBezTo>
                  <a:cubicBezTo>
                    <a:pt x="9212" y="22388"/>
                    <a:pt x="9095" y="22566"/>
                    <a:pt x="8918" y="22738"/>
                  </a:cubicBezTo>
                  <a:cubicBezTo>
                    <a:pt x="8862" y="22855"/>
                    <a:pt x="8746" y="22971"/>
                    <a:pt x="8685" y="23088"/>
                  </a:cubicBezTo>
                  <a:lnTo>
                    <a:pt x="8568" y="23205"/>
                  </a:lnTo>
                  <a:lnTo>
                    <a:pt x="8396" y="23382"/>
                  </a:lnTo>
                  <a:lnTo>
                    <a:pt x="8163" y="23671"/>
                  </a:lnTo>
                  <a:cubicBezTo>
                    <a:pt x="8046" y="23788"/>
                    <a:pt x="7985" y="23904"/>
                    <a:pt x="7869" y="23965"/>
                  </a:cubicBezTo>
                  <a:lnTo>
                    <a:pt x="7752" y="24198"/>
                  </a:lnTo>
                  <a:lnTo>
                    <a:pt x="7580" y="24371"/>
                  </a:lnTo>
                  <a:cubicBezTo>
                    <a:pt x="7519" y="24487"/>
                    <a:pt x="7402" y="24548"/>
                    <a:pt x="7346" y="24664"/>
                  </a:cubicBezTo>
                  <a:cubicBezTo>
                    <a:pt x="7230" y="24781"/>
                    <a:pt x="7169" y="24837"/>
                    <a:pt x="7113" y="24954"/>
                  </a:cubicBezTo>
                  <a:lnTo>
                    <a:pt x="6936" y="25131"/>
                  </a:lnTo>
                  <a:lnTo>
                    <a:pt x="6530" y="25653"/>
                  </a:lnTo>
                  <a:cubicBezTo>
                    <a:pt x="6470" y="25714"/>
                    <a:pt x="6414" y="25830"/>
                    <a:pt x="6353" y="25886"/>
                  </a:cubicBezTo>
                  <a:lnTo>
                    <a:pt x="6236" y="26003"/>
                  </a:lnTo>
                  <a:cubicBezTo>
                    <a:pt x="6180" y="26120"/>
                    <a:pt x="6064" y="26236"/>
                    <a:pt x="6003" y="26353"/>
                  </a:cubicBezTo>
                  <a:lnTo>
                    <a:pt x="5886" y="26469"/>
                  </a:lnTo>
                  <a:cubicBezTo>
                    <a:pt x="5831" y="26586"/>
                    <a:pt x="5770" y="26647"/>
                    <a:pt x="5653" y="26763"/>
                  </a:cubicBezTo>
                  <a:lnTo>
                    <a:pt x="5653" y="26819"/>
                  </a:lnTo>
                  <a:cubicBezTo>
                    <a:pt x="5537" y="26936"/>
                    <a:pt x="5481" y="26996"/>
                    <a:pt x="5420" y="27113"/>
                  </a:cubicBezTo>
                  <a:lnTo>
                    <a:pt x="5364" y="27169"/>
                  </a:lnTo>
                  <a:lnTo>
                    <a:pt x="5303" y="27230"/>
                  </a:lnTo>
                  <a:cubicBezTo>
                    <a:pt x="5248" y="27346"/>
                    <a:pt x="5131" y="27402"/>
                    <a:pt x="5070" y="27519"/>
                  </a:cubicBezTo>
                  <a:lnTo>
                    <a:pt x="5014" y="27519"/>
                  </a:lnTo>
                  <a:cubicBezTo>
                    <a:pt x="4898" y="27696"/>
                    <a:pt x="4720" y="27869"/>
                    <a:pt x="4548" y="28046"/>
                  </a:cubicBezTo>
                  <a:cubicBezTo>
                    <a:pt x="4487" y="28163"/>
                    <a:pt x="4431" y="28279"/>
                    <a:pt x="4315" y="28396"/>
                  </a:cubicBezTo>
                  <a:cubicBezTo>
                    <a:pt x="4254" y="28512"/>
                    <a:pt x="4198" y="28568"/>
                    <a:pt x="4137" y="28629"/>
                  </a:cubicBezTo>
                  <a:cubicBezTo>
                    <a:pt x="4021" y="28862"/>
                    <a:pt x="3848" y="29035"/>
                    <a:pt x="3732" y="29212"/>
                  </a:cubicBezTo>
                  <a:cubicBezTo>
                    <a:pt x="3498" y="29618"/>
                    <a:pt x="3205" y="29968"/>
                    <a:pt x="2971" y="30378"/>
                  </a:cubicBezTo>
                  <a:lnTo>
                    <a:pt x="2915" y="30434"/>
                  </a:lnTo>
                  <a:cubicBezTo>
                    <a:pt x="2682" y="30844"/>
                    <a:pt x="2449" y="31194"/>
                    <a:pt x="2272" y="31544"/>
                  </a:cubicBezTo>
                  <a:cubicBezTo>
                    <a:pt x="2216" y="31717"/>
                    <a:pt x="2099" y="31894"/>
                    <a:pt x="2039" y="32066"/>
                  </a:cubicBezTo>
                  <a:lnTo>
                    <a:pt x="2099" y="32010"/>
                  </a:lnTo>
                  <a:lnTo>
                    <a:pt x="1983" y="32183"/>
                  </a:lnTo>
                  <a:lnTo>
                    <a:pt x="1922" y="32300"/>
                  </a:lnTo>
                  <a:lnTo>
                    <a:pt x="1866" y="32477"/>
                  </a:lnTo>
                  <a:lnTo>
                    <a:pt x="1805" y="32593"/>
                  </a:lnTo>
                  <a:lnTo>
                    <a:pt x="1633" y="32883"/>
                  </a:lnTo>
                  <a:lnTo>
                    <a:pt x="1689" y="32827"/>
                  </a:lnTo>
                  <a:lnTo>
                    <a:pt x="1689" y="32827"/>
                  </a:lnTo>
                  <a:cubicBezTo>
                    <a:pt x="1400" y="33410"/>
                    <a:pt x="1166" y="33993"/>
                    <a:pt x="989" y="34515"/>
                  </a:cubicBezTo>
                  <a:cubicBezTo>
                    <a:pt x="873" y="34865"/>
                    <a:pt x="817" y="35098"/>
                    <a:pt x="700" y="35331"/>
                  </a:cubicBezTo>
                  <a:cubicBezTo>
                    <a:pt x="700" y="35509"/>
                    <a:pt x="639" y="35681"/>
                    <a:pt x="639" y="35798"/>
                  </a:cubicBezTo>
                  <a:cubicBezTo>
                    <a:pt x="583" y="35975"/>
                    <a:pt x="639" y="36148"/>
                    <a:pt x="639" y="36264"/>
                  </a:cubicBezTo>
                  <a:cubicBezTo>
                    <a:pt x="639" y="36381"/>
                    <a:pt x="583" y="36497"/>
                    <a:pt x="583" y="36614"/>
                  </a:cubicBezTo>
                  <a:cubicBezTo>
                    <a:pt x="467" y="37024"/>
                    <a:pt x="406" y="37430"/>
                    <a:pt x="290" y="37957"/>
                  </a:cubicBezTo>
                  <a:lnTo>
                    <a:pt x="234" y="38307"/>
                  </a:lnTo>
                  <a:cubicBezTo>
                    <a:pt x="173" y="38657"/>
                    <a:pt x="117" y="38946"/>
                    <a:pt x="117" y="39296"/>
                  </a:cubicBezTo>
                  <a:cubicBezTo>
                    <a:pt x="56" y="39762"/>
                    <a:pt x="0" y="40229"/>
                    <a:pt x="0" y="40695"/>
                  </a:cubicBezTo>
                  <a:lnTo>
                    <a:pt x="0" y="40756"/>
                  </a:lnTo>
                  <a:lnTo>
                    <a:pt x="0" y="41339"/>
                  </a:lnTo>
                  <a:cubicBezTo>
                    <a:pt x="0" y="41511"/>
                    <a:pt x="56" y="41744"/>
                    <a:pt x="56" y="42038"/>
                  </a:cubicBezTo>
                  <a:lnTo>
                    <a:pt x="117" y="42211"/>
                  </a:lnTo>
                  <a:cubicBezTo>
                    <a:pt x="117" y="42388"/>
                    <a:pt x="173" y="42561"/>
                    <a:pt x="173" y="42677"/>
                  </a:cubicBezTo>
                  <a:cubicBezTo>
                    <a:pt x="234" y="42971"/>
                    <a:pt x="290" y="43204"/>
                    <a:pt x="350" y="43377"/>
                  </a:cubicBezTo>
                  <a:cubicBezTo>
                    <a:pt x="406" y="43554"/>
                    <a:pt x="406" y="43671"/>
                    <a:pt x="467" y="43843"/>
                  </a:cubicBezTo>
                  <a:lnTo>
                    <a:pt x="523" y="44021"/>
                  </a:lnTo>
                  <a:cubicBezTo>
                    <a:pt x="583" y="44193"/>
                    <a:pt x="583" y="44370"/>
                    <a:pt x="639" y="44543"/>
                  </a:cubicBezTo>
                  <a:lnTo>
                    <a:pt x="700" y="44660"/>
                  </a:lnTo>
                  <a:cubicBezTo>
                    <a:pt x="817" y="45070"/>
                    <a:pt x="933" y="45476"/>
                    <a:pt x="1106" y="45826"/>
                  </a:cubicBezTo>
                  <a:cubicBezTo>
                    <a:pt x="1166" y="46059"/>
                    <a:pt x="1222" y="46236"/>
                    <a:pt x="1339" y="46469"/>
                  </a:cubicBezTo>
                  <a:cubicBezTo>
                    <a:pt x="1400" y="46586"/>
                    <a:pt x="1516" y="46758"/>
                    <a:pt x="1572" y="46875"/>
                  </a:cubicBezTo>
                  <a:cubicBezTo>
                    <a:pt x="1689" y="47052"/>
                    <a:pt x="1749" y="47225"/>
                    <a:pt x="1805" y="47402"/>
                  </a:cubicBezTo>
                  <a:cubicBezTo>
                    <a:pt x="1922" y="47575"/>
                    <a:pt x="1983" y="47691"/>
                    <a:pt x="2099" y="47868"/>
                  </a:cubicBezTo>
                  <a:lnTo>
                    <a:pt x="2155" y="47985"/>
                  </a:lnTo>
                  <a:cubicBezTo>
                    <a:pt x="2272" y="48274"/>
                    <a:pt x="2505" y="48568"/>
                    <a:pt x="2682" y="48857"/>
                  </a:cubicBezTo>
                  <a:lnTo>
                    <a:pt x="2855" y="49151"/>
                  </a:lnTo>
                  <a:lnTo>
                    <a:pt x="2971" y="49324"/>
                  </a:lnTo>
                  <a:cubicBezTo>
                    <a:pt x="3032" y="49440"/>
                    <a:pt x="3088" y="49557"/>
                    <a:pt x="3205" y="49618"/>
                  </a:cubicBezTo>
                  <a:lnTo>
                    <a:pt x="3321" y="49851"/>
                  </a:lnTo>
                  <a:cubicBezTo>
                    <a:pt x="3438" y="50023"/>
                    <a:pt x="3554" y="50201"/>
                    <a:pt x="3671" y="50317"/>
                  </a:cubicBezTo>
                  <a:cubicBezTo>
                    <a:pt x="3788" y="50434"/>
                    <a:pt x="3848" y="50550"/>
                    <a:pt x="3965" y="50667"/>
                  </a:cubicBezTo>
                  <a:lnTo>
                    <a:pt x="4081" y="50840"/>
                  </a:lnTo>
                  <a:lnTo>
                    <a:pt x="4198" y="50956"/>
                  </a:lnTo>
                  <a:lnTo>
                    <a:pt x="4254" y="51073"/>
                  </a:lnTo>
                  <a:cubicBezTo>
                    <a:pt x="4315" y="51133"/>
                    <a:pt x="4371" y="51189"/>
                    <a:pt x="4487" y="51250"/>
                  </a:cubicBezTo>
                  <a:lnTo>
                    <a:pt x="4548" y="51306"/>
                  </a:lnTo>
                  <a:cubicBezTo>
                    <a:pt x="4664" y="51423"/>
                    <a:pt x="4720" y="51539"/>
                    <a:pt x="4837" y="51656"/>
                  </a:cubicBezTo>
                  <a:lnTo>
                    <a:pt x="5014" y="51772"/>
                  </a:lnTo>
                  <a:lnTo>
                    <a:pt x="5131" y="51833"/>
                  </a:lnTo>
                  <a:cubicBezTo>
                    <a:pt x="5187" y="51950"/>
                    <a:pt x="5248" y="52006"/>
                    <a:pt x="5364" y="52066"/>
                  </a:cubicBezTo>
                  <a:cubicBezTo>
                    <a:pt x="5481" y="52183"/>
                    <a:pt x="5597" y="52299"/>
                    <a:pt x="5714" y="52355"/>
                  </a:cubicBezTo>
                  <a:lnTo>
                    <a:pt x="5886" y="52472"/>
                  </a:lnTo>
                  <a:cubicBezTo>
                    <a:pt x="6180" y="52649"/>
                    <a:pt x="6470" y="52882"/>
                    <a:pt x="6763" y="53116"/>
                  </a:cubicBezTo>
                  <a:cubicBezTo>
                    <a:pt x="6936" y="53172"/>
                    <a:pt x="7053" y="53288"/>
                    <a:pt x="7230" y="53405"/>
                  </a:cubicBezTo>
                  <a:lnTo>
                    <a:pt x="7580" y="53699"/>
                  </a:lnTo>
                  <a:cubicBezTo>
                    <a:pt x="7813" y="53871"/>
                    <a:pt x="8102" y="53988"/>
                    <a:pt x="8396" y="54165"/>
                  </a:cubicBezTo>
                  <a:cubicBezTo>
                    <a:pt x="8512" y="54221"/>
                    <a:pt x="8629" y="54338"/>
                    <a:pt x="8746" y="54398"/>
                  </a:cubicBezTo>
                  <a:cubicBezTo>
                    <a:pt x="8862" y="54454"/>
                    <a:pt x="8918" y="54515"/>
                    <a:pt x="8979" y="54515"/>
                  </a:cubicBezTo>
                  <a:lnTo>
                    <a:pt x="9212" y="54687"/>
                  </a:lnTo>
                  <a:cubicBezTo>
                    <a:pt x="9268" y="54687"/>
                    <a:pt x="9329" y="54748"/>
                    <a:pt x="9385" y="54748"/>
                  </a:cubicBezTo>
                  <a:cubicBezTo>
                    <a:pt x="9501" y="54804"/>
                    <a:pt x="9562" y="54865"/>
                    <a:pt x="9618" y="54921"/>
                  </a:cubicBezTo>
                  <a:lnTo>
                    <a:pt x="9851" y="55037"/>
                  </a:lnTo>
                  <a:lnTo>
                    <a:pt x="10084" y="55154"/>
                  </a:lnTo>
                  <a:lnTo>
                    <a:pt x="10434" y="55331"/>
                  </a:lnTo>
                  <a:lnTo>
                    <a:pt x="10667" y="55504"/>
                  </a:lnTo>
                  <a:cubicBezTo>
                    <a:pt x="10728" y="55504"/>
                    <a:pt x="10844" y="55564"/>
                    <a:pt x="10961" y="55620"/>
                  </a:cubicBezTo>
                  <a:cubicBezTo>
                    <a:pt x="11017" y="55681"/>
                    <a:pt x="11078" y="55681"/>
                    <a:pt x="11134" y="55737"/>
                  </a:cubicBezTo>
                  <a:cubicBezTo>
                    <a:pt x="11194" y="55737"/>
                    <a:pt x="11250" y="55737"/>
                    <a:pt x="11311" y="55797"/>
                  </a:cubicBezTo>
                  <a:lnTo>
                    <a:pt x="11427" y="55797"/>
                  </a:lnTo>
                  <a:cubicBezTo>
                    <a:pt x="11483" y="55797"/>
                    <a:pt x="11544" y="55797"/>
                    <a:pt x="11544" y="55737"/>
                  </a:cubicBezTo>
                  <a:lnTo>
                    <a:pt x="11777" y="55853"/>
                  </a:lnTo>
                  <a:cubicBezTo>
                    <a:pt x="11950" y="55914"/>
                    <a:pt x="12183" y="56031"/>
                    <a:pt x="12360" y="56087"/>
                  </a:cubicBezTo>
                  <a:lnTo>
                    <a:pt x="12533" y="56147"/>
                  </a:lnTo>
                  <a:cubicBezTo>
                    <a:pt x="12999" y="56320"/>
                    <a:pt x="13349" y="56436"/>
                    <a:pt x="13760" y="56614"/>
                  </a:cubicBezTo>
                  <a:cubicBezTo>
                    <a:pt x="13932" y="56614"/>
                    <a:pt x="14049" y="56670"/>
                    <a:pt x="14226" y="56730"/>
                  </a:cubicBezTo>
                  <a:lnTo>
                    <a:pt x="14399" y="56786"/>
                  </a:lnTo>
                  <a:lnTo>
                    <a:pt x="14576" y="56847"/>
                  </a:lnTo>
                  <a:cubicBezTo>
                    <a:pt x="14748" y="56903"/>
                    <a:pt x="14865" y="56903"/>
                    <a:pt x="14982" y="56964"/>
                  </a:cubicBezTo>
                  <a:cubicBezTo>
                    <a:pt x="15215" y="57019"/>
                    <a:pt x="15392" y="57080"/>
                    <a:pt x="15565" y="57136"/>
                  </a:cubicBezTo>
                  <a:cubicBezTo>
                    <a:pt x="15742" y="57136"/>
                    <a:pt x="15914" y="57197"/>
                    <a:pt x="16092" y="57253"/>
                  </a:cubicBezTo>
                  <a:lnTo>
                    <a:pt x="16208" y="57253"/>
                  </a:lnTo>
                  <a:cubicBezTo>
                    <a:pt x="16381" y="57313"/>
                    <a:pt x="16497" y="57313"/>
                    <a:pt x="16675" y="57313"/>
                  </a:cubicBezTo>
                  <a:lnTo>
                    <a:pt x="16614" y="57313"/>
                  </a:lnTo>
                  <a:cubicBezTo>
                    <a:pt x="16964" y="57369"/>
                    <a:pt x="17374" y="57430"/>
                    <a:pt x="17780" y="57486"/>
                  </a:cubicBezTo>
                  <a:lnTo>
                    <a:pt x="18013" y="57547"/>
                  </a:lnTo>
                  <a:cubicBezTo>
                    <a:pt x="18190" y="57547"/>
                    <a:pt x="18424" y="57603"/>
                    <a:pt x="18657" y="57603"/>
                  </a:cubicBezTo>
                  <a:lnTo>
                    <a:pt x="19356" y="57603"/>
                  </a:lnTo>
                  <a:lnTo>
                    <a:pt x="19995" y="57663"/>
                  </a:lnTo>
                  <a:lnTo>
                    <a:pt x="21455" y="57663"/>
                  </a:lnTo>
                  <a:cubicBezTo>
                    <a:pt x="21572" y="57663"/>
                    <a:pt x="21689" y="57719"/>
                    <a:pt x="21805" y="57719"/>
                  </a:cubicBezTo>
                  <a:lnTo>
                    <a:pt x="22155" y="57719"/>
                  </a:lnTo>
                  <a:cubicBezTo>
                    <a:pt x="22677" y="57719"/>
                    <a:pt x="23088" y="57663"/>
                    <a:pt x="23494" y="57663"/>
                  </a:cubicBezTo>
                  <a:cubicBezTo>
                    <a:pt x="23727" y="57663"/>
                    <a:pt x="23904" y="57603"/>
                    <a:pt x="24137" y="57603"/>
                  </a:cubicBezTo>
                  <a:lnTo>
                    <a:pt x="24193" y="57603"/>
                  </a:lnTo>
                  <a:cubicBezTo>
                    <a:pt x="24426" y="57603"/>
                    <a:pt x="24660" y="57547"/>
                    <a:pt x="24837" y="57547"/>
                  </a:cubicBezTo>
                  <a:cubicBezTo>
                    <a:pt x="25009" y="57486"/>
                    <a:pt x="25126" y="57486"/>
                    <a:pt x="25243" y="57486"/>
                  </a:cubicBezTo>
                  <a:lnTo>
                    <a:pt x="25476" y="57430"/>
                  </a:lnTo>
                  <a:lnTo>
                    <a:pt x="25536" y="57430"/>
                  </a:lnTo>
                  <a:cubicBezTo>
                    <a:pt x="25709" y="57369"/>
                    <a:pt x="25942" y="57369"/>
                    <a:pt x="26119" y="57313"/>
                  </a:cubicBezTo>
                  <a:lnTo>
                    <a:pt x="26409" y="57253"/>
                  </a:lnTo>
                  <a:cubicBezTo>
                    <a:pt x="26758" y="57136"/>
                    <a:pt x="27108" y="57080"/>
                    <a:pt x="27402" y="57019"/>
                  </a:cubicBezTo>
                  <a:lnTo>
                    <a:pt x="29674" y="56320"/>
                  </a:lnTo>
                  <a:lnTo>
                    <a:pt x="29734" y="56264"/>
                  </a:lnTo>
                  <a:cubicBezTo>
                    <a:pt x="29907" y="56203"/>
                    <a:pt x="30140" y="56147"/>
                    <a:pt x="30317" y="56031"/>
                  </a:cubicBezTo>
                  <a:cubicBezTo>
                    <a:pt x="30490" y="55970"/>
                    <a:pt x="30667" y="55914"/>
                    <a:pt x="30840" y="55797"/>
                  </a:cubicBezTo>
                  <a:lnTo>
                    <a:pt x="30956" y="55737"/>
                  </a:lnTo>
                  <a:lnTo>
                    <a:pt x="31017" y="55737"/>
                  </a:lnTo>
                  <a:lnTo>
                    <a:pt x="31133" y="55681"/>
                  </a:lnTo>
                  <a:lnTo>
                    <a:pt x="31306" y="55681"/>
                  </a:lnTo>
                  <a:cubicBezTo>
                    <a:pt x="31367" y="55681"/>
                    <a:pt x="31483" y="55681"/>
                    <a:pt x="31539" y="55620"/>
                  </a:cubicBezTo>
                  <a:cubicBezTo>
                    <a:pt x="31716" y="55620"/>
                    <a:pt x="31833" y="55564"/>
                    <a:pt x="31950" y="55504"/>
                  </a:cubicBezTo>
                  <a:cubicBezTo>
                    <a:pt x="32183" y="55448"/>
                    <a:pt x="32416" y="55331"/>
                    <a:pt x="32649" y="55214"/>
                  </a:cubicBezTo>
                  <a:cubicBezTo>
                    <a:pt x="32882" y="55037"/>
                    <a:pt x="33116" y="54921"/>
                    <a:pt x="33288" y="54804"/>
                  </a:cubicBezTo>
                  <a:cubicBezTo>
                    <a:pt x="33405" y="54748"/>
                    <a:pt x="33582" y="54631"/>
                    <a:pt x="33699" y="54515"/>
                  </a:cubicBezTo>
                  <a:lnTo>
                    <a:pt x="33871" y="54398"/>
                  </a:lnTo>
                  <a:lnTo>
                    <a:pt x="34338" y="54104"/>
                  </a:lnTo>
                  <a:cubicBezTo>
                    <a:pt x="34571" y="53932"/>
                    <a:pt x="34865" y="53755"/>
                    <a:pt x="35098" y="53582"/>
                  </a:cubicBezTo>
                  <a:cubicBezTo>
                    <a:pt x="35331" y="53405"/>
                    <a:pt x="35564" y="53232"/>
                    <a:pt x="35737" y="53055"/>
                  </a:cubicBezTo>
                  <a:cubicBezTo>
                    <a:pt x="35914" y="52999"/>
                    <a:pt x="36031" y="52882"/>
                    <a:pt x="36147" y="52705"/>
                  </a:cubicBezTo>
                  <a:lnTo>
                    <a:pt x="36264" y="52649"/>
                  </a:lnTo>
                  <a:lnTo>
                    <a:pt x="36320" y="52649"/>
                  </a:lnTo>
                  <a:lnTo>
                    <a:pt x="36381" y="52589"/>
                  </a:lnTo>
                  <a:cubicBezTo>
                    <a:pt x="36436" y="52533"/>
                    <a:pt x="36553" y="52472"/>
                    <a:pt x="36670" y="52416"/>
                  </a:cubicBezTo>
                  <a:cubicBezTo>
                    <a:pt x="36786" y="52299"/>
                    <a:pt x="36903" y="52239"/>
                    <a:pt x="36964" y="52122"/>
                  </a:cubicBezTo>
                  <a:cubicBezTo>
                    <a:pt x="37197" y="52006"/>
                    <a:pt x="37369" y="51833"/>
                    <a:pt x="37603" y="51656"/>
                  </a:cubicBezTo>
                  <a:cubicBezTo>
                    <a:pt x="37780" y="51483"/>
                    <a:pt x="38013" y="51306"/>
                    <a:pt x="38186" y="51073"/>
                  </a:cubicBezTo>
                  <a:lnTo>
                    <a:pt x="38363" y="50900"/>
                  </a:lnTo>
                  <a:lnTo>
                    <a:pt x="38419" y="50840"/>
                  </a:lnTo>
                  <a:cubicBezTo>
                    <a:pt x="38479" y="50784"/>
                    <a:pt x="38535" y="50723"/>
                    <a:pt x="38596" y="50606"/>
                  </a:cubicBezTo>
                  <a:lnTo>
                    <a:pt x="38652" y="50606"/>
                  </a:lnTo>
                  <a:lnTo>
                    <a:pt x="38713" y="50550"/>
                  </a:lnTo>
                  <a:cubicBezTo>
                    <a:pt x="38829" y="50373"/>
                    <a:pt x="39002" y="50257"/>
                    <a:pt x="39118" y="50084"/>
                  </a:cubicBezTo>
                  <a:cubicBezTo>
                    <a:pt x="39235" y="49967"/>
                    <a:pt x="39296" y="49851"/>
                    <a:pt x="39412" y="49734"/>
                  </a:cubicBezTo>
                  <a:lnTo>
                    <a:pt x="39529" y="49557"/>
                  </a:lnTo>
                  <a:lnTo>
                    <a:pt x="39818" y="49268"/>
                  </a:lnTo>
                  <a:lnTo>
                    <a:pt x="39935" y="49090"/>
                  </a:lnTo>
                  <a:cubicBezTo>
                    <a:pt x="39995" y="48974"/>
                    <a:pt x="40112" y="48857"/>
                    <a:pt x="40168" y="48741"/>
                  </a:cubicBezTo>
                  <a:cubicBezTo>
                    <a:pt x="40284" y="48624"/>
                    <a:pt x="40345" y="48507"/>
                    <a:pt x="40462" y="48391"/>
                  </a:cubicBezTo>
                  <a:lnTo>
                    <a:pt x="40984" y="47691"/>
                  </a:lnTo>
                  <a:cubicBezTo>
                    <a:pt x="41045" y="47635"/>
                    <a:pt x="41101" y="47519"/>
                    <a:pt x="41161" y="47458"/>
                  </a:cubicBezTo>
                  <a:cubicBezTo>
                    <a:pt x="41278" y="47285"/>
                    <a:pt x="41450" y="47052"/>
                    <a:pt x="41628" y="46819"/>
                  </a:cubicBezTo>
                  <a:lnTo>
                    <a:pt x="41628" y="46758"/>
                  </a:lnTo>
                  <a:lnTo>
                    <a:pt x="41684" y="46702"/>
                  </a:lnTo>
                  <a:lnTo>
                    <a:pt x="41744" y="46642"/>
                  </a:lnTo>
                  <a:lnTo>
                    <a:pt x="41744" y="46586"/>
                  </a:lnTo>
                  <a:cubicBezTo>
                    <a:pt x="41977" y="46292"/>
                    <a:pt x="42211" y="45942"/>
                    <a:pt x="42500" y="45592"/>
                  </a:cubicBezTo>
                  <a:cubicBezTo>
                    <a:pt x="42560" y="45476"/>
                    <a:pt x="42616" y="45359"/>
                    <a:pt x="42677" y="45303"/>
                  </a:cubicBezTo>
                  <a:lnTo>
                    <a:pt x="42794" y="45070"/>
                  </a:lnTo>
                  <a:cubicBezTo>
                    <a:pt x="42910" y="44837"/>
                    <a:pt x="43027" y="44660"/>
                    <a:pt x="43143" y="44426"/>
                  </a:cubicBezTo>
                  <a:cubicBezTo>
                    <a:pt x="43316" y="44137"/>
                    <a:pt x="43493" y="43843"/>
                    <a:pt x="43666" y="43494"/>
                  </a:cubicBezTo>
                  <a:lnTo>
                    <a:pt x="43843" y="43260"/>
                  </a:lnTo>
                  <a:lnTo>
                    <a:pt x="43960" y="42911"/>
                  </a:lnTo>
                  <a:lnTo>
                    <a:pt x="44132" y="42621"/>
                  </a:lnTo>
                  <a:lnTo>
                    <a:pt x="44310" y="42272"/>
                  </a:lnTo>
                  <a:lnTo>
                    <a:pt x="44426" y="42038"/>
                  </a:lnTo>
                  <a:cubicBezTo>
                    <a:pt x="44543" y="41922"/>
                    <a:pt x="44599" y="41744"/>
                    <a:pt x="44659" y="41572"/>
                  </a:cubicBezTo>
                  <a:lnTo>
                    <a:pt x="44776" y="41339"/>
                  </a:lnTo>
                  <a:cubicBezTo>
                    <a:pt x="44893" y="41105"/>
                    <a:pt x="45009" y="40872"/>
                    <a:pt x="45126" y="40578"/>
                  </a:cubicBezTo>
                  <a:cubicBezTo>
                    <a:pt x="45359" y="40112"/>
                    <a:pt x="45592" y="39590"/>
                    <a:pt x="45765" y="39007"/>
                  </a:cubicBezTo>
                  <a:lnTo>
                    <a:pt x="45825" y="39007"/>
                  </a:lnTo>
                  <a:lnTo>
                    <a:pt x="45825" y="38946"/>
                  </a:lnTo>
                  <a:lnTo>
                    <a:pt x="45825" y="38890"/>
                  </a:lnTo>
                  <a:lnTo>
                    <a:pt x="45881" y="38773"/>
                  </a:lnTo>
                  <a:lnTo>
                    <a:pt x="45942" y="38657"/>
                  </a:lnTo>
                  <a:lnTo>
                    <a:pt x="45998" y="38540"/>
                  </a:lnTo>
                  <a:cubicBezTo>
                    <a:pt x="46115" y="38190"/>
                    <a:pt x="46231" y="37841"/>
                    <a:pt x="46348" y="37430"/>
                  </a:cubicBezTo>
                  <a:cubicBezTo>
                    <a:pt x="46525" y="37024"/>
                    <a:pt x="46642" y="36614"/>
                    <a:pt x="46758" y="36208"/>
                  </a:cubicBezTo>
                  <a:cubicBezTo>
                    <a:pt x="46875" y="35798"/>
                    <a:pt x="46991" y="35392"/>
                    <a:pt x="47108" y="34926"/>
                  </a:cubicBezTo>
                  <a:cubicBezTo>
                    <a:pt x="47281" y="34515"/>
                    <a:pt x="47341" y="34109"/>
                    <a:pt x="47458" y="33699"/>
                  </a:cubicBezTo>
                  <a:cubicBezTo>
                    <a:pt x="47514" y="33526"/>
                    <a:pt x="47514" y="33410"/>
                    <a:pt x="47574" y="33232"/>
                  </a:cubicBezTo>
                  <a:lnTo>
                    <a:pt x="47747" y="32533"/>
                  </a:lnTo>
                  <a:cubicBezTo>
                    <a:pt x="47864" y="32127"/>
                    <a:pt x="47924" y="31717"/>
                    <a:pt x="47980" y="31367"/>
                  </a:cubicBezTo>
                  <a:cubicBezTo>
                    <a:pt x="47980" y="31078"/>
                    <a:pt x="48041" y="30784"/>
                    <a:pt x="48097" y="30495"/>
                  </a:cubicBezTo>
                  <a:lnTo>
                    <a:pt x="48157" y="30201"/>
                  </a:lnTo>
                  <a:lnTo>
                    <a:pt x="48157" y="29851"/>
                  </a:lnTo>
                  <a:cubicBezTo>
                    <a:pt x="48213" y="29562"/>
                    <a:pt x="48274" y="29329"/>
                    <a:pt x="48274" y="29095"/>
                  </a:cubicBezTo>
                  <a:lnTo>
                    <a:pt x="48274" y="28979"/>
                  </a:lnTo>
                  <a:lnTo>
                    <a:pt x="48330" y="28568"/>
                  </a:lnTo>
                  <a:lnTo>
                    <a:pt x="48330" y="28452"/>
                  </a:lnTo>
                  <a:lnTo>
                    <a:pt x="48330" y="28396"/>
                  </a:lnTo>
                  <a:lnTo>
                    <a:pt x="48330" y="28279"/>
                  </a:lnTo>
                  <a:cubicBezTo>
                    <a:pt x="48391" y="28163"/>
                    <a:pt x="48391" y="27985"/>
                    <a:pt x="48391" y="27813"/>
                  </a:cubicBezTo>
                  <a:cubicBezTo>
                    <a:pt x="48447" y="27635"/>
                    <a:pt x="48447" y="27402"/>
                    <a:pt x="48507" y="27230"/>
                  </a:cubicBezTo>
                  <a:lnTo>
                    <a:pt x="48507" y="27169"/>
                  </a:lnTo>
                  <a:lnTo>
                    <a:pt x="48507" y="26996"/>
                  </a:lnTo>
                  <a:lnTo>
                    <a:pt x="48507" y="26880"/>
                  </a:lnTo>
                  <a:lnTo>
                    <a:pt x="48507" y="26763"/>
                  </a:lnTo>
                  <a:lnTo>
                    <a:pt x="48563" y="26647"/>
                  </a:lnTo>
                  <a:lnTo>
                    <a:pt x="48563" y="26530"/>
                  </a:lnTo>
                  <a:lnTo>
                    <a:pt x="48563" y="26469"/>
                  </a:lnTo>
                  <a:lnTo>
                    <a:pt x="48563" y="26120"/>
                  </a:lnTo>
                  <a:lnTo>
                    <a:pt x="48624" y="25886"/>
                  </a:lnTo>
                  <a:lnTo>
                    <a:pt x="48624" y="25303"/>
                  </a:lnTo>
                  <a:cubicBezTo>
                    <a:pt x="48680" y="25131"/>
                    <a:pt x="48680" y="25014"/>
                    <a:pt x="48680" y="24837"/>
                  </a:cubicBezTo>
                  <a:lnTo>
                    <a:pt x="48680" y="24664"/>
                  </a:lnTo>
                  <a:cubicBezTo>
                    <a:pt x="48680" y="24548"/>
                    <a:pt x="48740" y="24371"/>
                    <a:pt x="48740" y="24254"/>
                  </a:cubicBezTo>
                  <a:lnTo>
                    <a:pt x="48740" y="24081"/>
                  </a:lnTo>
                  <a:lnTo>
                    <a:pt x="48740" y="23498"/>
                  </a:lnTo>
                  <a:lnTo>
                    <a:pt x="48740" y="23382"/>
                  </a:lnTo>
                  <a:lnTo>
                    <a:pt x="48740" y="22971"/>
                  </a:lnTo>
                  <a:lnTo>
                    <a:pt x="48740" y="22799"/>
                  </a:lnTo>
                  <a:lnTo>
                    <a:pt x="48740" y="22388"/>
                  </a:lnTo>
                  <a:lnTo>
                    <a:pt x="48740" y="22099"/>
                  </a:lnTo>
                  <a:cubicBezTo>
                    <a:pt x="48680" y="22039"/>
                    <a:pt x="48680" y="21922"/>
                    <a:pt x="48680" y="21805"/>
                  </a:cubicBezTo>
                  <a:lnTo>
                    <a:pt x="48680" y="21339"/>
                  </a:lnTo>
                  <a:lnTo>
                    <a:pt x="48680" y="21106"/>
                  </a:lnTo>
                  <a:cubicBezTo>
                    <a:pt x="48680" y="20989"/>
                    <a:pt x="48624" y="20817"/>
                    <a:pt x="48624" y="20700"/>
                  </a:cubicBezTo>
                  <a:lnTo>
                    <a:pt x="48624" y="20406"/>
                  </a:lnTo>
                  <a:cubicBezTo>
                    <a:pt x="48563" y="20173"/>
                    <a:pt x="48563" y="19940"/>
                    <a:pt x="48563" y="19706"/>
                  </a:cubicBezTo>
                  <a:cubicBezTo>
                    <a:pt x="48507" y="19534"/>
                    <a:pt x="48507" y="19357"/>
                    <a:pt x="48447" y="19184"/>
                  </a:cubicBezTo>
                  <a:lnTo>
                    <a:pt x="48447" y="19007"/>
                  </a:lnTo>
                  <a:lnTo>
                    <a:pt x="48447" y="18890"/>
                  </a:lnTo>
                  <a:lnTo>
                    <a:pt x="48391" y="18774"/>
                  </a:lnTo>
                  <a:lnTo>
                    <a:pt x="48391" y="18540"/>
                  </a:lnTo>
                  <a:cubicBezTo>
                    <a:pt x="48330" y="18424"/>
                    <a:pt x="48330" y="18251"/>
                    <a:pt x="48274" y="18135"/>
                  </a:cubicBezTo>
                  <a:lnTo>
                    <a:pt x="48274" y="18018"/>
                  </a:lnTo>
                  <a:lnTo>
                    <a:pt x="48274" y="17957"/>
                  </a:lnTo>
                  <a:lnTo>
                    <a:pt x="48274" y="17841"/>
                  </a:lnTo>
                  <a:cubicBezTo>
                    <a:pt x="48274" y="17668"/>
                    <a:pt x="48274" y="17491"/>
                    <a:pt x="48213" y="17374"/>
                  </a:cubicBezTo>
                  <a:cubicBezTo>
                    <a:pt x="48213" y="17141"/>
                    <a:pt x="48157" y="16969"/>
                    <a:pt x="48157" y="16735"/>
                  </a:cubicBezTo>
                  <a:cubicBezTo>
                    <a:pt x="48097" y="16619"/>
                    <a:pt x="48097" y="16502"/>
                    <a:pt x="48097" y="16386"/>
                  </a:cubicBezTo>
                  <a:cubicBezTo>
                    <a:pt x="48097" y="16269"/>
                    <a:pt x="48041" y="16208"/>
                    <a:pt x="48041" y="16092"/>
                  </a:cubicBezTo>
                  <a:cubicBezTo>
                    <a:pt x="48041" y="15919"/>
                    <a:pt x="47980" y="15742"/>
                    <a:pt x="47980" y="15625"/>
                  </a:cubicBezTo>
                  <a:lnTo>
                    <a:pt x="47924" y="15453"/>
                  </a:lnTo>
                  <a:cubicBezTo>
                    <a:pt x="47924" y="15336"/>
                    <a:pt x="47864" y="15220"/>
                    <a:pt x="47864" y="15103"/>
                  </a:cubicBezTo>
                  <a:lnTo>
                    <a:pt x="47808" y="14870"/>
                  </a:lnTo>
                  <a:cubicBezTo>
                    <a:pt x="47747" y="14693"/>
                    <a:pt x="47691" y="14459"/>
                    <a:pt x="47630" y="14287"/>
                  </a:cubicBezTo>
                  <a:lnTo>
                    <a:pt x="47574" y="14110"/>
                  </a:lnTo>
                  <a:cubicBezTo>
                    <a:pt x="47574" y="13937"/>
                    <a:pt x="47514" y="13820"/>
                    <a:pt x="47458" y="13643"/>
                  </a:cubicBezTo>
                  <a:lnTo>
                    <a:pt x="47281" y="13121"/>
                  </a:lnTo>
                  <a:lnTo>
                    <a:pt x="47225" y="13004"/>
                  </a:lnTo>
                  <a:cubicBezTo>
                    <a:pt x="47047" y="12538"/>
                    <a:pt x="46931" y="12188"/>
                    <a:pt x="46758" y="11838"/>
                  </a:cubicBezTo>
                  <a:cubicBezTo>
                    <a:pt x="46698" y="11661"/>
                    <a:pt x="46581" y="11488"/>
                    <a:pt x="46525" y="11255"/>
                  </a:cubicBezTo>
                  <a:lnTo>
                    <a:pt x="46348" y="10961"/>
                  </a:lnTo>
                  <a:lnTo>
                    <a:pt x="46231" y="10728"/>
                  </a:lnTo>
                  <a:cubicBezTo>
                    <a:pt x="46231" y="10672"/>
                    <a:pt x="46175" y="10611"/>
                    <a:pt x="46175" y="10495"/>
                  </a:cubicBezTo>
                  <a:lnTo>
                    <a:pt x="46115" y="10378"/>
                  </a:lnTo>
                  <a:cubicBezTo>
                    <a:pt x="46059" y="10262"/>
                    <a:pt x="45998" y="10145"/>
                    <a:pt x="45942" y="10089"/>
                  </a:cubicBezTo>
                  <a:cubicBezTo>
                    <a:pt x="45825" y="9856"/>
                    <a:pt x="45709" y="9679"/>
                    <a:pt x="45648" y="9445"/>
                  </a:cubicBezTo>
                  <a:cubicBezTo>
                    <a:pt x="45592" y="9329"/>
                    <a:pt x="45476" y="9212"/>
                    <a:pt x="45415" y="9096"/>
                  </a:cubicBezTo>
                  <a:lnTo>
                    <a:pt x="45298" y="8923"/>
                  </a:lnTo>
                  <a:cubicBezTo>
                    <a:pt x="45298" y="8862"/>
                    <a:pt x="45242" y="8746"/>
                    <a:pt x="45182" y="8690"/>
                  </a:cubicBezTo>
                  <a:cubicBezTo>
                    <a:pt x="45126" y="8573"/>
                    <a:pt x="45126" y="8513"/>
                    <a:pt x="45065" y="8457"/>
                  </a:cubicBezTo>
                  <a:lnTo>
                    <a:pt x="45009" y="8340"/>
                  </a:lnTo>
                  <a:lnTo>
                    <a:pt x="44832" y="7990"/>
                  </a:lnTo>
                  <a:lnTo>
                    <a:pt x="44659" y="7757"/>
                  </a:lnTo>
                  <a:cubicBezTo>
                    <a:pt x="44543" y="7580"/>
                    <a:pt x="44482" y="7407"/>
                    <a:pt x="44365" y="7230"/>
                  </a:cubicBezTo>
                  <a:lnTo>
                    <a:pt x="44310" y="7174"/>
                  </a:lnTo>
                  <a:lnTo>
                    <a:pt x="43960" y="6647"/>
                  </a:lnTo>
                  <a:lnTo>
                    <a:pt x="43610" y="6125"/>
                  </a:lnTo>
                  <a:cubicBezTo>
                    <a:pt x="43377" y="5775"/>
                    <a:pt x="43143" y="5425"/>
                    <a:pt x="42850" y="5075"/>
                  </a:cubicBezTo>
                  <a:lnTo>
                    <a:pt x="42850" y="5014"/>
                  </a:lnTo>
                  <a:cubicBezTo>
                    <a:pt x="42616" y="4725"/>
                    <a:pt x="42327" y="4431"/>
                    <a:pt x="42094" y="4142"/>
                  </a:cubicBezTo>
                  <a:lnTo>
                    <a:pt x="41161" y="3209"/>
                  </a:lnTo>
                  <a:lnTo>
                    <a:pt x="40928" y="3032"/>
                  </a:lnTo>
                  <a:cubicBezTo>
                    <a:pt x="40867" y="2916"/>
                    <a:pt x="40751" y="2860"/>
                    <a:pt x="40634" y="2743"/>
                  </a:cubicBezTo>
                  <a:cubicBezTo>
                    <a:pt x="40462" y="2566"/>
                    <a:pt x="40284" y="2449"/>
                    <a:pt x="40112" y="2277"/>
                  </a:cubicBezTo>
                  <a:lnTo>
                    <a:pt x="39995" y="2216"/>
                  </a:lnTo>
                  <a:cubicBezTo>
                    <a:pt x="39935" y="2160"/>
                    <a:pt x="39879" y="2160"/>
                    <a:pt x="39879" y="2099"/>
                  </a:cubicBezTo>
                  <a:cubicBezTo>
                    <a:pt x="39762" y="2043"/>
                    <a:pt x="39701" y="1983"/>
                    <a:pt x="39585" y="1927"/>
                  </a:cubicBezTo>
                  <a:lnTo>
                    <a:pt x="39529" y="1927"/>
                  </a:lnTo>
                  <a:cubicBezTo>
                    <a:pt x="39412" y="1810"/>
                    <a:pt x="39235" y="1694"/>
                    <a:pt x="39118" y="1633"/>
                  </a:cubicBezTo>
                  <a:cubicBezTo>
                    <a:pt x="38713" y="1344"/>
                    <a:pt x="38302" y="1167"/>
                    <a:pt x="37896" y="994"/>
                  </a:cubicBezTo>
                  <a:cubicBezTo>
                    <a:pt x="37430" y="761"/>
                    <a:pt x="36903" y="584"/>
                    <a:pt x="36381" y="411"/>
                  </a:cubicBezTo>
                  <a:cubicBezTo>
                    <a:pt x="36087" y="350"/>
                    <a:pt x="35853" y="294"/>
                    <a:pt x="35620" y="178"/>
                  </a:cubicBezTo>
                  <a:lnTo>
                    <a:pt x="35504" y="178"/>
                  </a:lnTo>
                  <a:lnTo>
                    <a:pt x="35448" y="117"/>
                  </a:lnTo>
                  <a:cubicBezTo>
                    <a:pt x="35331" y="117"/>
                    <a:pt x="35214" y="61"/>
                    <a:pt x="35154" y="61"/>
                  </a:cubicBezTo>
                  <a:cubicBezTo>
                    <a:pt x="35037" y="61"/>
                    <a:pt x="34981" y="61"/>
                    <a:pt x="34865" y="1"/>
                  </a:cubicBezTo>
                  <a:lnTo>
                    <a:pt x="34631" y="1"/>
                  </a:lnTo>
                  <a:cubicBezTo>
                    <a:pt x="34571" y="1"/>
                    <a:pt x="34515" y="61"/>
                    <a:pt x="34454" y="117"/>
                  </a:cubicBezTo>
                  <a:lnTo>
                    <a:pt x="34165" y="61"/>
                  </a:lnTo>
                  <a:lnTo>
                    <a:pt x="33521" y="61"/>
                  </a:lnTo>
                  <a:cubicBezTo>
                    <a:pt x="33405" y="1"/>
                    <a:pt x="33232" y="1"/>
                    <a:pt x="33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ge3f4eb68f8_3_4951"/>
            <p:cNvSpPr/>
            <p:nvPr/>
          </p:nvSpPr>
          <p:spPr>
            <a:xfrm>
              <a:off x="5940557" y="2063534"/>
              <a:ext cx="234786" cy="216331"/>
            </a:xfrm>
            <a:custGeom>
              <a:rect b="b" l="l" r="r" t="t"/>
              <a:pathLst>
                <a:path extrusionOk="0" h="24604" w="26703">
                  <a:moveTo>
                    <a:pt x="12943" y="0"/>
                  </a:moveTo>
                  <a:cubicBezTo>
                    <a:pt x="12537" y="0"/>
                    <a:pt x="12187" y="0"/>
                    <a:pt x="11838" y="56"/>
                  </a:cubicBezTo>
                  <a:lnTo>
                    <a:pt x="11660" y="56"/>
                  </a:lnTo>
                  <a:cubicBezTo>
                    <a:pt x="11488" y="56"/>
                    <a:pt x="11311" y="56"/>
                    <a:pt x="11077" y="117"/>
                  </a:cubicBezTo>
                  <a:cubicBezTo>
                    <a:pt x="10905" y="173"/>
                    <a:pt x="10728" y="173"/>
                    <a:pt x="10494" y="233"/>
                  </a:cubicBezTo>
                  <a:lnTo>
                    <a:pt x="10322" y="289"/>
                  </a:lnTo>
                  <a:cubicBezTo>
                    <a:pt x="10205" y="289"/>
                    <a:pt x="10028" y="350"/>
                    <a:pt x="9911" y="350"/>
                  </a:cubicBezTo>
                  <a:cubicBezTo>
                    <a:pt x="9739" y="406"/>
                    <a:pt x="9622" y="467"/>
                    <a:pt x="9445" y="467"/>
                  </a:cubicBezTo>
                  <a:lnTo>
                    <a:pt x="9272" y="523"/>
                  </a:lnTo>
                  <a:lnTo>
                    <a:pt x="9095" y="583"/>
                  </a:lnTo>
                  <a:lnTo>
                    <a:pt x="8923" y="639"/>
                  </a:lnTo>
                  <a:cubicBezTo>
                    <a:pt x="8806" y="700"/>
                    <a:pt x="8689" y="700"/>
                    <a:pt x="8573" y="756"/>
                  </a:cubicBezTo>
                  <a:lnTo>
                    <a:pt x="8456" y="756"/>
                  </a:lnTo>
                  <a:cubicBezTo>
                    <a:pt x="8396" y="816"/>
                    <a:pt x="8279" y="816"/>
                    <a:pt x="8223" y="872"/>
                  </a:cubicBezTo>
                  <a:lnTo>
                    <a:pt x="8162" y="872"/>
                  </a:lnTo>
                  <a:cubicBezTo>
                    <a:pt x="7990" y="872"/>
                    <a:pt x="7873" y="933"/>
                    <a:pt x="7757" y="989"/>
                  </a:cubicBezTo>
                  <a:cubicBezTo>
                    <a:pt x="7640" y="989"/>
                    <a:pt x="7523" y="1050"/>
                    <a:pt x="7407" y="1106"/>
                  </a:cubicBezTo>
                  <a:cubicBezTo>
                    <a:pt x="7346" y="1106"/>
                    <a:pt x="7290" y="1166"/>
                    <a:pt x="7174" y="1166"/>
                  </a:cubicBezTo>
                  <a:cubicBezTo>
                    <a:pt x="7113" y="1222"/>
                    <a:pt x="7057" y="1283"/>
                    <a:pt x="6996" y="1283"/>
                  </a:cubicBezTo>
                  <a:cubicBezTo>
                    <a:pt x="6940" y="1339"/>
                    <a:pt x="6880" y="1399"/>
                    <a:pt x="6824" y="1516"/>
                  </a:cubicBezTo>
                  <a:lnTo>
                    <a:pt x="6763" y="1516"/>
                  </a:lnTo>
                  <a:lnTo>
                    <a:pt x="6707" y="1572"/>
                  </a:lnTo>
                  <a:cubicBezTo>
                    <a:pt x="6590" y="1633"/>
                    <a:pt x="6413" y="1689"/>
                    <a:pt x="6297" y="1805"/>
                  </a:cubicBezTo>
                  <a:cubicBezTo>
                    <a:pt x="5891" y="1982"/>
                    <a:pt x="5480" y="2216"/>
                    <a:pt x="5075" y="2505"/>
                  </a:cubicBezTo>
                  <a:cubicBezTo>
                    <a:pt x="4664" y="2738"/>
                    <a:pt x="4314" y="3032"/>
                    <a:pt x="4025" y="3265"/>
                  </a:cubicBezTo>
                  <a:cubicBezTo>
                    <a:pt x="3675" y="3498"/>
                    <a:pt x="3442" y="3787"/>
                    <a:pt x="3092" y="4137"/>
                  </a:cubicBezTo>
                  <a:cubicBezTo>
                    <a:pt x="2976" y="4315"/>
                    <a:pt x="2859" y="4431"/>
                    <a:pt x="2682" y="4604"/>
                  </a:cubicBezTo>
                  <a:lnTo>
                    <a:pt x="2682" y="4664"/>
                  </a:lnTo>
                  <a:cubicBezTo>
                    <a:pt x="2565" y="4781"/>
                    <a:pt x="2449" y="4898"/>
                    <a:pt x="2332" y="5070"/>
                  </a:cubicBezTo>
                  <a:lnTo>
                    <a:pt x="2216" y="5187"/>
                  </a:lnTo>
                  <a:lnTo>
                    <a:pt x="1516" y="6236"/>
                  </a:lnTo>
                  <a:lnTo>
                    <a:pt x="1516" y="6297"/>
                  </a:lnTo>
                  <a:cubicBezTo>
                    <a:pt x="1399" y="6469"/>
                    <a:pt x="1283" y="6586"/>
                    <a:pt x="1166" y="6763"/>
                  </a:cubicBezTo>
                  <a:cubicBezTo>
                    <a:pt x="1050" y="6996"/>
                    <a:pt x="994" y="7230"/>
                    <a:pt x="877" y="7463"/>
                  </a:cubicBezTo>
                  <a:cubicBezTo>
                    <a:pt x="760" y="7813"/>
                    <a:pt x="583" y="8279"/>
                    <a:pt x="467" y="8745"/>
                  </a:cubicBezTo>
                  <a:cubicBezTo>
                    <a:pt x="411" y="8918"/>
                    <a:pt x="350" y="9151"/>
                    <a:pt x="294" y="9445"/>
                  </a:cubicBezTo>
                  <a:lnTo>
                    <a:pt x="294" y="9678"/>
                  </a:lnTo>
                  <a:lnTo>
                    <a:pt x="233" y="9795"/>
                  </a:lnTo>
                  <a:lnTo>
                    <a:pt x="233" y="10084"/>
                  </a:lnTo>
                  <a:cubicBezTo>
                    <a:pt x="177" y="10145"/>
                    <a:pt x="177" y="10201"/>
                    <a:pt x="177" y="10317"/>
                  </a:cubicBezTo>
                  <a:lnTo>
                    <a:pt x="177" y="10378"/>
                  </a:lnTo>
                  <a:lnTo>
                    <a:pt x="117" y="10495"/>
                  </a:lnTo>
                  <a:lnTo>
                    <a:pt x="117" y="10728"/>
                  </a:lnTo>
                  <a:cubicBezTo>
                    <a:pt x="61" y="10961"/>
                    <a:pt x="61" y="11134"/>
                    <a:pt x="0" y="11367"/>
                  </a:cubicBezTo>
                  <a:lnTo>
                    <a:pt x="0" y="11777"/>
                  </a:lnTo>
                  <a:lnTo>
                    <a:pt x="0" y="11894"/>
                  </a:lnTo>
                  <a:lnTo>
                    <a:pt x="0" y="12010"/>
                  </a:lnTo>
                  <a:lnTo>
                    <a:pt x="0" y="12066"/>
                  </a:lnTo>
                  <a:lnTo>
                    <a:pt x="0" y="12360"/>
                  </a:lnTo>
                  <a:lnTo>
                    <a:pt x="0" y="12416"/>
                  </a:lnTo>
                  <a:lnTo>
                    <a:pt x="0" y="12533"/>
                  </a:lnTo>
                  <a:lnTo>
                    <a:pt x="0" y="12593"/>
                  </a:lnTo>
                  <a:cubicBezTo>
                    <a:pt x="0" y="12766"/>
                    <a:pt x="61" y="12999"/>
                    <a:pt x="61" y="13176"/>
                  </a:cubicBezTo>
                  <a:cubicBezTo>
                    <a:pt x="61" y="13293"/>
                    <a:pt x="117" y="13410"/>
                    <a:pt x="117" y="13526"/>
                  </a:cubicBezTo>
                  <a:lnTo>
                    <a:pt x="117" y="13582"/>
                  </a:lnTo>
                  <a:lnTo>
                    <a:pt x="177" y="13699"/>
                  </a:lnTo>
                  <a:lnTo>
                    <a:pt x="177" y="13815"/>
                  </a:lnTo>
                  <a:lnTo>
                    <a:pt x="233" y="13876"/>
                  </a:lnTo>
                  <a:cubicBezTo>
                    <a:pt x="233" y="13993"/>
                    <a:pt x="233" y="14049"/>
                    <a:pt x="294" y="14109"/>
                  </a:cubicBezTo>
                  <a:cubicBezTo>
                    <a:pt x="294" y="14282"/>
                    <a:pt x="350" y="14459"/>
                    <a:pt x="411" y="14632"/>
                  </a:cubicBezTo>
                  <a:cubicBezTo>
                    <a:pt x="467" y="14748"/>
                    <a:pt x="527" y="14809"/>
                    <a:pt x="527" y="14925"/>
                  </a:cubicBezTo>
                  <a:lnTo>
                    <a:pt x="583" y="15042"/>
                  </a:lnTo>
                  <a:lnTo>
                    <a:pt x="583" y="15098"/>
                  </a:lnTo>
                  <a:cubicBezTo>
                    <a:pt x="644" y="15215"/>
                    <a:pt x="644" y="15331"/>
                    <a:pt x="700" y="15448"/>
                  </a:cubicBezTo>
                  <a:cubicBezTo>
                    <a:pt x="760" y="15742"/>
                    <a:pt x="877" y="15975"/>
                    <a:pt x="933" y="16208"/>
                  </a:cubicBezTo>
                  <a:lnTo>
                    <a:pt x="994" y="16381"/>
                  </a:lnTo>
                  <a:lnTo>
                    <a:pt x="1050" y="16497"/>
                  </a:lnTo>
                  <a:lnTo>
                    <a:pt x="1227" y="16674"/>
                  </a:lnTo>
                  <a:cubicBezTo>
                    <a:pt x="1283" y="16674"/>
                    <a:pt x="1283" y="16674"/>
                    <a:pt x="1343" y="16730"/>
                  </a:cubicBezTo>
                  <a:lnTo>
                    <a:pt x="1399" y="16791"/>
                  </a:lnTo>
                  <a:cubicBezTo>
                    <a:pt x="1516" y="17141"/>
                    <a:pt x="1633" y="17491"/>
                    <a:pt x="1810" y="17780"/>
                  </a:cubicBezTo>
                  <a:cubicBezTo>
                    <a:pt x="1982" y="18074"/>
                    <a:pt x="2099" y="18246"/>
                    <a:pt x="2276" y="18480"/>
                  </a:cubicBezTo>
                  <a:cubicBezTo>
                    <a:pt x="2332" y="18540"/>
                    <a:pt x="2332" y="18596"/>
                    <a:pt x="2449" y="18713"/>
                  </a:cubicBezTo>
                  <a:cubicBezTo>
                    <a:pt x="2509" y="18829"/>
                    <a:pt x="2565" y="18890"/>
                    <a:pt x="2682" y="19007"/>
                  </a:cubicBezTo>
                  <a:lnTo>
                    <a:pt x="2743" y="19179"/>
                  </a:lnTo>
                  <a:cubicBezTo>
                    <a:pt x="2915" y="19356"/>
                    <a:pt x="3032" y="19529"/>
                    <a:pt x="3148" y="19706"/>
                  </a:cubicBezTo>
                  <a:cubicBezTo>
                    <a:pt x="3265" y="19762"/>
                    <a:pt x="3326" y="19879"/>
                    <a:pt x="3442" y="19939"/>
                  </a:cubicBezTo>
                  <a:lnTo>
                    <a:pt x="3498" y="19995"/>
                  </a:lnTo>
                  <a:lnTo>
                    <a:pt x="3559" y="20056"/>
                  </a:lnTo>
                  <a:lnTo>
                    <a:pt x="3615" y="20112"/>
                  </a:lnTo>
                  <a:cubicBezTo>
                    <a:pt x="3848" y="20406"/>
                    <a:pt x="4142" y="20695"/>
                    <a:pt x="4375" y="20872"/>
                  </a:cubicBezTo>
                  <a:cubicBezTo>
                    <a:pt x="4608" y="21105"/>
                    <a:pt x="4897" y="21339"/>
                    <a:pt x="5131" y="21511"/>
                  </a:cubicBezTo>
                  <a:cubicBezTo>
                    <a:pt x="5424" y="21744"/>
                    <a:pt x="5714" y="21922"/>
                    <a:pt x="5947" y="22094"/>
                  </a:cubicBezTo>
                  <a:lnTo>
                    <a:pt x="6063" y="22155"/>
                  </a:lnTo>
                  <a:cubicBezTo>
                    <a:pt x="6180" y="22211"/>
                    <a:pt x="6297" y="22271"/>
                    <a:pt x="6357" y="22327"/>
                  </a:cubicBezTo>
                  <a:cubicBezTo>
                    <a:pt x="6474" y="22444"/>
                    <a:pt x="6646" y="22505"/>
                    <a:pt x="6763" y="22621"/>
                  </a:cubicBezTo>
                  <a:lnTo>
                    <a:pt x="6880" y="22621"/>
                  </a:lnTo>
                  <a:cubicBezTo>
                    <a:pt x="7113" y="22794"/>
                    <a:pt x="7290" y="22910"/>
                    <a:pt x="7523" y="23027"/>
                  </a:cubicBezTo>
                  <a:cubicBezTo>
                    <a:pt x="7757" y="23144"/>
                    <a:pt x="7990" y="23204"/>
                    <a:pt x="8223" y="23321"/>
                  </a:cubicBezTo>
                  <a:lnTo>
                    <a:pt x="8340" y="23377"/>
                  </a:lnTo>
                  <a:cubicBezTo>
                    <a:pt x="8396" y="23437"/>
                    <a:pt x="8512" y="23493"/>
                    <a:pt x="8629" y="23493"/>
                  </a:cubicBezTo>
                  <a:cubicBezTo>
                    <a:pt x="8689" y="23554"/>
                    <a:pt x="8806" y="23610"/>
                    <a:pt x="8923" y="23610"/>
                  </a:cubicBezTo>
                  <a:lnTo>
                    <a:pt x="8979" y="23671"/>
                  </a:lnTo>
                  <a:cubicBezTo>
                    <a:pt x="9272" y="23787"/>
                    <a:pt x="9562" y="23843"/>
                    <a:pt x="9739" y="23904"/>
                  </a:cubicBezTo>
                  <a:lnTo>
                    <a:pt x="9911" y="23904"/>
                  </a:lnTo>
                  <a:lnTo>
                    <a:pt x="9972" y="23960"/>
                  </a:lnTo>
                  <a:lnTo>
                    <a:pt x="10089" y="23960"/>
                  </a:lnTo>
                  <a:lnTo>
                    <a:pt x="10145" y="24020"/>
                  </a:lnTo>
                  <a:lnTo>
                    <a:pt x="10261" y="24020"/>
                  </a:lnTo>
                  <a:cubicBezTo>
                    <a:pt x="10494" y="24076"/>
                    <a:pt x="10728" y="24137"/>
                    <a:pt x="10905" y="24193"/>
                  </a:cubicBezTo>
                  <a:cubicBezTo>
                    <a:pt x="11021" y="24193"/>
                    <a:pt x="11138" y="24193"/>
                    <a:pt x="11194" y="24254"/>
                  </a:cubicBezTo>
                  <a:lnTo>
                    <a:pt x="11311" y="24254"/>
                  </a:lnTo>
                  <a:lnTo>
                    <a:pt x="11544" y="24310"/>
                  </a:lnTo>
                  <a:lnTo>
                    <a:pt x="11777" y="24310"/>
                  </a:lnTo>
                  <a:lnTo>
                    <a:pt x="12127" y="24426"/>
                  </a:lnTo>
                  <a:lnTo>
                    <a:pt x="12593" y="24426"/>
                  </a:lnTo>
                  <a:lnTo>
                    <a:pt x="12654" y="24487"/>
                  </a:lnTo>
                  <a:lnTo>
                    <a:pt x="12770" y="24487"/>
                  </a:lnTo>
                  <a:lnTo>
                    <a:pt x="13004" y="24543"/>
                  </a:lnTo>
                  <a:lnTo>
                    <a:pt x="13353" y="24543"/>
                  </a:lnTo>
                  <a:cubicBezTo>
                    <a:pt x="13470" y="24604"/>
                    <a:pt x="13587" y="24604"/>
                    <a:pt x="13703" y="24604"/>
                  </a:cubicBezTo>
                  <a:lnTo>
                    <a:pt x="15392" y="24604"/>
                  </a:lnTo>
                  <a:cubicBezTo>
                    <a:pt x="15569" y="24543"/>
                    <a:pt x="15741" y="24543"/>
                    <a:pt x="15858" y="24487"/>
                  </a:cubicBezTo>
                  <a:lnTo>
                    <a:pt x="16035" y="24487"/>
                  </a:lnTo>
                  <a:cubicBezTo>
                    <a:pt x="16152" y="24487"/>
                    <a:pt x="16208" y="24487"/>
                    <a:pt x="16325" y="24426"/>
                  </a:cubicBezTo>
                  <a:cubicBezTo>
                    <a:pt x="16502" y="24426"/>
                    <a:pt x="16618" y="24426"/>
                    <a:pt x="16735" y="24370"/>
                  </a:cubicBezTo>
                  <a:cubicBezTo>
                    <a:pt x="17085" y="24310"/>
                    <a:pt x="17374" y="24254"/>
                    <a:pt x="17668" y="24137"/>
                  </a:cubicBezTo>
                  <a:cubicBezTo>
                    <a:pt x="17784" y="24076"/>
                    <a:pt x="17957" y="24020"/>
                    <a:pt x="18134" y="24020"/>
                  </a:cubicBezTo>
                  <a:lnTo>
                    <a:pt x="18484" y="23904"/>
                  </a:lnTo>
                  <a:cubicBezTo>
                    <a:pt x="18601" y="23904"/>
                    <a:pt x="18773" y="23843"/>
                    <a:pt x="18950" y="23787"/>
                  </a:cubicBezTo>
                  <a:lnTo>
                    <a:pt x="19006" y="23727"/>
                  </a:lnTo>
                  <a:cubicBezTo>
                    <a:pt x="19123" y="23727"/>
                    <a:pt x="19240" y="23554"/>
                    <a:pt x="19240" y="23321"/>
                  </a:cubicBezTo>
                  <a:cubicBezTo>
                    <a:pt x="19417" y="23260"/>
                    <a:pt x="19650" y="23204"/>
                    <a:pt x="19823" y="23144"/>
                  </a:cubicBezTo>
                  <a:lnTo>
                    <a:pt x="19883" y="23088"/>
                  </a:lnTo>
                  <a:cubicBezTo>
                    <a:pt x="20116" y="23027"/>
                    <a:pt x="20350" y="22910"/>
                    <a:pt x="20522" y="22854"/>
                  </a:cubicBezTo>
                  <a:cubicBezTo>
                    <a:pt x="20989" y="22561"/>
                    <a:pt x="21338" y="22388"/>
                    <a:pt x="21688" y="22155"/>
                  </a:cubicBezTo>
                  <a:cubicBezTo>
                    <a:pt x="22099" y="21922"/>
                    <a:pt x="22388" y="21628"/>
                    <a:pt x="22682" y="21339"/>
                  </a:cubicBezTo>
                  <a:cubicBezTo>
                    <a:pt x="22854" y="21278"/>
                    <a:pt x="22915" y="21161"/>
                    <a:pt x="23032" y="21045"/>
                  </a:cubicBezTo>
                  <a:lnTo>
                    <a:pt x="23265" y="20812"/>
                  </a:lnTo>
                  <a:lnTo>
                    <a:pt x="23265" y="20756"/>
                  </a:lnTo>
                  <a:cubicBezTo>
                    <a:pt x="23437" y="20639"/>
                    <a:pt x="23554" y="20462"/>
                    <a:pt x="23731" y="20289"/>
                  </a:cubicBezTo>
                  <a:cubicBezTo>
                    <a:pt x="23848" y="20112"/>
                    <a:pt x="24020" y="19939"/>
                    <a:pt x="24137" y="19762"/>
                  </a:cubicBezTo>
                  <a:lnTo>
                    <a:pt x="24431" y="19412"/>
                  </a:lnTo>
                  <a:lnTo>
                    <a:pt x="24603" y="19179"/>
                  </a:lnTo>
                  <a:cubicBezTo>
                    <a:pt x="24664" y="19063"/>
                    <a:pt x="24781" y="18890"/>
                    <a:pt x="24897" y="18773"/>
                  </a:cubicBezTo>
                  <a:lnTo>
                    <a:pt x="24953" y="18713"/>
                  </a:lnTo>
                  <a:lnTo>
                    <a:pt x="24953" y="18657"/>
                  </a:lnTo>
                  <a:cubicBezTo>
                    <a:pt x="25130" y="18480"/>
                    <a:pt x="25247" y="18246"/>
                    <a:pt x="25303" y="18013"/>
                  </a:cubicBezTo>
                  <a:cubicBezTo>
                    <a:pt x="25420" y="17841"/>
                    <a:pt x="25536" y="17663"/>
                    <a:pt x="25597" y="17491"/>
                  </a:cubicBezTo>
                  <a:cubicBezTo>
                    <a:pt x="25713" y="17313"/>
                    <a:pt x="25769" y="17141"/>
                    <a:pt x="25830" y="16964"/>
                  </a:cubicBezTo>
                  <a:lnTo>
                    <a:pt x="25947" y="16730"/>
                  </a:lnTo>
                  <a:lnTo>
                    <a:pt x="26003" y="16614"/>
                  </a:lnTo>
                  <a:lnTo>
                    <a:pt x="26063" y="16441"/>
                  </a:lnTo>
                  <a:cubicBezTo>
                    <a:pt x="26236" y="16031"/>
                    <a:pt x="26296" y="15625"/>
                    <a:pt x="26413" y="15215"/>
                  </a:cubicBezTo>
                  <a:cubicBezTo>
                    <a:pt x="26469" y="14981"/>
                    <a:pt x="26530" y="14809"/>
                    <a:pt x="26530" y="14632"/>
                  </a:cubicBezTo>
                  <a:cubicBezTo>
                    <a:pt x="26530" y="14459"/>
                    <a:pt x="26586" y="14282"/>
                    <a:pt x="26586" y="14109"/>
                  </a:cubicBezTo>
                  <a:lnTo>
                    <a:pt x="26646" y="13932"/>
                  </a:lnTo>
                  <a:cubicBezTo>
                    <a:pt x="26646" y="13699"/>
                    <a:pt x="26646" y="13526"/>
                    <a:pt x="26702" y="13293"/>
                  </a:cubicBezTo>
                  <a:lnTo>
                    <a:pt x="26702" y="13116"/>
                  </a:lnTo>
                  <a:lnTo>
                    <a:pt x="26702" y="12999"/>
                  </a:lnTo>
                  <a:lnTo>
                    <a:pt x="26702" y="12766"/>
                  </a:lnTo>
                  <a:lnTo>
                    <a:pt x="26702" y="12649"/>
                  </a:lnTo>
                  <a:lnTo>
                    <a:pt x="26702" y="12533"/>
                  </a:lnTo>
                  <a:lnTo>
                    <a:pt x="26702" y="12360"/>
                  </a:lnTo>
                  <a:lnTo>
                    <a:pt x="26702" y="12300"/>
                  </a:lnTo>
                  <a:lnTo>
                    <a:pt x="26702" y="11950"/>
                  </a:lnTo>
                  <a:lnTo>
                    <a:pt x="26702" y="11833"/>
                  </a:lnTo>
                  <a:lnTo>
                    <a:pt x="26702" y="11777"/>
                  </a:lnTo>
                  <a:lnTo>
                    <a:pt x="26702" y="11717"/>
                  </a:lnTo>
                  <a:lnTo>
                    <a:pt x="26702" y="11661"/>
                  </a:lnTo>
                  <a:lnTo>
                    <a:pt x="26702" y="11544"/>
                  </a:lnTo>
                  <a:cubicBezTo>
                    <a:pt x="26702" y="11427"/>
                    <a:pt x="26646" y="11311"/>
                    <a:pt x="26646" y="11194"/>
                  </a:cubicBezTo>
                  <a:cubicBezTo>
                    <a:pt x="26586" y="10844"/>
                    <a:pt x="26530" y="10495"/>
                    <a:pt x="26469" y="10261"/>
                  </a:cubicBezTo>
                  <a:lnTo>
                    <a:pt x="26413" y="10201"/>
                  </a:lnTo>
                  <a:lnTo>
                    <a:pt x="26413" y="10145"/>
                  </a:lnTo>
                  <a:cubicBezTo>
                    <a:pt x="26413" y="10084"/>
                    <a:pt x="26352" y="10028"/>
                    <a:pt x="26352" y="9967"/>
                  </a:cubicBezTo>
                  <a:lnTo>
                    <a:pt x="26352" y="9851"/>
                  </a:lnTo>
                  <a:cubicBezTo>
                    <a:pt x="26296" y="9618"/>
                    <a:pt x="26236" y="9445"/>
                    <a:pt x="26180" y="9212"/>
                  </a:cubicBezTo>
                  <a:cubicBezTo>
                    <a:pt x="26063" y="8801"/>
                    <a:pt x="25886" y="8396"/>
                    <a:pt x="25769" y="8046"/>
                  </a:cubicBezTo>
                  <a:cubicBezTo>
                    <a:pt x="25653" y="7813"/>
                    <a:pt x="25597" y="7579"/>
                    <a:pt x="25536" y="7402"/>
                  </a:cubicBezTo>
                  <a:cubicBezTo>
                    <a:pt x="25420" y="7230"/>
                    <a:pt x="25303" y="6996"/>
                    <a:pt x="25186" y="6819"/>
                  </a:cubicBezTo>
                  <a:lnTo>
                    <a:pt x="25014" y="6469"/>
                  </a:lnTo>
                  <a:lnTo>
                    <a:pt x="24953" y="6413"/>
                  </a:lnTo>
                  <a:lnTo>
                    <a:pt x="24953" y="6353"/>
                  </a:lnTo>
                  <a:lnTo>
                    <a:pt x="24897" y="6236"/>
                  </a:lnTo>
                  <a:cubicBezTo>
                    <a:pt x="24781" y="6120"/>
                    <a:pt x="24664" y="5947"/>
                    <a:pt x="24547" y="5830"/>
                  </a:cubicBezTo>
                  <a:cubicBezTo>
                    <a:pt x="24431" y="5597"/>
                    <a:pt x="24254" y="5420"/>
                    <a:pt x="24137" y="5247"/>
                  </a:cubicBezTo>
                  <a:lnTo>
                    <a:pt x="24081" y="5247"/>
                  </a:lnTo>
                  <a:lnTo>
                    <a:pt x="24020" y="5131"/>
                  </a:lnTo>
                  <a:cubicBezTo>
                    <a:pt x="23787" y="4898"/>
                    <a:pt x="23554" y="4604"/>
                    <a:pt x="23265" y="4371"/>
                  </a:cubicBezTo>
                  <a:cubicBezTo>
                    <a:pt x="23148" y="4198"/>
                    <a:pt x="22971" y="4081"/>
                    <a:pt x="22798" y="3904"/>
                  </a:cubicBezTo>
                  <a:cubicBezTo>
                    <a:pt x="22682" y="3787"/>
                    <a:pt x="22504" y="3615"/>
                    <a:pt x="22332" y="3498"/>
                  </a:cubicBezTo>
                  <a:lnTo>
                    <a:pt x="22155" y="3321"/>
                  </a:lnTo>
                  <a:lnTo>
                    <a:pt x="22099" y="3265"/>
                  </a:lnTo>
                  <a:cubicBezTo>
                    <a:pt x="21982" y="3204"/>
                    <a:pt x="21921" y="3149"/>
                    <a:pt x="21865" y="3088"/>
                  </a:cubicBezTo>
                  <a:cubicBezTo>
                    <a:pt x="21688" y="2915"/>
                    <a:pt x="21516" y="2799"/>
                    <a:pt x="21338" y="2682"/>
                  </a:cubicBezTo>
                  <a:cubicBezTo>
                    <a:pt x="21166" y="2505"/>
                    <a:pt x="20989" y="2388"/>
                    <a:pt x="20816" y="2272"/>
                  </a:cubicBezTo>
                  <a:cubicBezTo>
                    <a:pt x="20639" y="2155"/>
                    <a:pt x="20466" y="2038"/>
                    <a:pt x="20233" y="1922"/>
                  </a:cubicBezTo>
                  <a:lnTo>
                    <a:pt x="20172" y="1866"/>
                  </a:lnTo>
                  <a:cubicBezTo>
                    <a:pt x="20000" y="1805"/>
                    <a:pt x="19823" y="1689"/>
                    <a:pt x="19650" y="1633"/>
                  </a:cubicBezTo>
                  <a:lnTo>
                    <a:pt x="19589" y="1572"/>
                  </a:lnTo>
                  <a:cubicBezTo>
                    <a:pt x="19417" y="1516"/>
                    <a:pt x="19240" y="1399"/>
                    <a:pt x="19067" y="1339"/>
                  </a:cubicBezTo>
                  <a:cubicBezTo>
                    <a:pt x="18950" y="1283"/>
                    <a:pt x="18773" y="1222"/>
                    <a:pt x="18657" y="1166"/>
                  </a:cubicBezTo>
                  <a:lnTo>
                    <a:pt x="18484" y="1106"/>
                  </a:lnTo>
                  <a:cubicBezTo>
                    <a:pt x="18307" y="989"/>
                    <a:pt x="18134" y="933"/>
                    <a:pt x="17957" y="872"/>
                  </a:cubicBezTo>
                  <a:lnTo>
                    <a:pt x="17840" y="816"/>
                  </a:lnTo>
                  <a:cubicBezTo>
                    <a:pt x="17724" y="756"/>
                    <a:pt x="17607" y="756"/>
                    <a:pt x="17435" y="700"/>
                  </a:cubicBezTo>
                  <a:cubicBezTo>
                    <a:pt x="17257" y="639"/>
                    <a:pt x="17085" y="583"/>
                    <a:pt x="16852" y="523"/>
                  </a:cubicBezTo>
                  <a:lnTo>
                    <a:pt x="16852" y="467"/>
                  </a:lnTo>
                  <a:cubicBezTo>
                    <a:pt x="16441" y="350"/>
                    <a:pt x="15975" y="233"/>
                    <a:pt x="15508" y="173"/>
                  </a:cubicBezTo>
                  <a:lnTo>
                    <a:pt x="15103" y="173"/>
                  </a:lnTo>
                  <a:cubicBezTo>
                    <a:pt x="15042" y="117"/>
                    <a:pt x="14986" y="117"/>
                    <a:pt x="14925" y="117"/>
                  </a:cubicBezTo>
                  <a:lnTo>
                    <a:pt x="14636" y="117"/>
                  </a:lnTo>
                  <a:cubicBezTo>
                    <a:pt x="14519" y="56"/>
                    <a:pt x="14342" y="56"/>
                    <a:pt x="14226" y="56"/>
                  </a:cubicBezTo>
                  <a:lnTo>
                    <a:pt x="13936" y="56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rgbClr val="8F7144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ge3f4eb68f8_3_4951"/>
            <p:cNvSpPr/>
            <p:nvPr/>
          </p:nvSpPr>
          <p:spPr>
            <a:xfrm>
              <a:off x="5904666" y="1864637"/>
              <a:ext cx="362946" cy="458775"/>
            </a:xfrm>
            <a:custGeom>
              <a:rect b="b" l="l" r="r" t="t"/>
              <a:pathLst>
                <a:path extrusionOk="0" h="52178" w="41279">
                  <a:moveTo>
                    <a:pt x="17725" y="22621"/>
                  </a:moveTo>
                  <a:lnTo>
                    <a:pt x="18018" y="22677"/>
                  </a:lnTo>
                  <a:lnTo>
                    <a:pt x="18308" y="22677"/>
                  </a:lnTo>
                  <a:cubicBezTo>
                    <a:pt x="18424" y="22677"/>
                    <a:pt x="18601" y="22677"/>
                    <a:pt x="18718" y="22738"/>
                  </a:cubicBezTo>
                  <a:lnTo>
                    <a:pt x="19007" y="22738"/>
                  </a:lnTo>
                  <a:cubicBezTo>
                    <a:pt x="19068" y="22738"/>
                    <a:pt x="19124" y="22738"/>
                    <a:pt x="19185" y="22794"/>
                  </a:cubicBezTo>
                  <a:lnTo>
                    <a:pt x="19590" y="22794"/>
                  </a:lnTo>
                  <a:cubicBezTo>
                    <a:pt x="20057" y="22854"/>
                    <a:pt x="20523" y="22971"/>
                    <a:pt x="20934" y="23088"/>
                  </a:cubicBezTo>
                  <a:lnTo>
                    <a:pt x="20934" y="23144"/>
                  </a:lnTo>
                  <a:cubicBezTo>
                    <a:pt x="21167" y="23204"/>
                    <a:pt x="21339" y="23260"/>
                    <a:pt x="21517" y="23321"/>
                  </a:cubicBezTo>
                  <a:cubicBezTo>
                    <a:pt x="21689" y="23377"/>
                    <a:pt x="21806" y="23437"/>
                    <a:pt x="21922" y="23437"/>
                  </a:cubicBezTo>
                  <a:lnTo>
                    <a:pt x="22039" y="23493"/>
                  </a:lnTo>
                  <a:cubicBezTo>
                    <a:pt x="22216" y="23554"/>
                    <a:pt x="22389" y="23610"/>
                    <a:pt x="22566" y="23727"/>
                  </a:cubicBezTo>
                  <a:lnTo>
                    <a:pt x="22739" y="23787"/>
                  </a:lnTo>
                  <a:cubicBezTo>
                    <a:pt x="22855" y="23843"/>
                    <a:pt x="23032" y="23904"/>
                    <a:pt x="23149" y="23960"/>
                  </a:cubicBezTo>
                  <a:cubicBezTo>
                    <a:pt x="23322" y="24020"/>
                    <a:pt x="23499" y="24137"/>
                    <a:pt x="23671" y="24193"/>
                  </a:cubicBezTo>
                  <a:lnTo>
                    <a:pt x="23732" y="24254"/>
                  </a:lnTo>
                  <a:cubicBezTo>
                    <a:pt x="23905" y="24310"/>
                    <a:pt x="24082" y="24426"/>
                    <a:pt x="24254" y="24487"/>
                  </a:cubicBezTo>
                  <a:lnTo>
                    <a:pt x="24315" y="24543"/>
                  </a:lnTo>
                  <a:cubicBezTo>
                    <a:pt x="24548" y="24659"/>
                    <a:pt x="24721" y="24776"/>
                    <a:pt x="24898" y="24893"/>
                  </a:cubicBezTo>
                  <a:cubicBezTo>
                    <a:pt x="25071" y="25009"/>
                    <a:pt x="25248" y="25126"/>
                    <a:pt x="25420" y="25303"/>
                  </a:cubicBezTo>
                  <a:cubicBezTo>
                    <a:pt x="25598" y="25420"/>
                    <a:pt x="25770" y="25536"/>
                    <a:pt x="25947" y="25709"/>
                  </a:cubicBezTo>
                  <a:cubicBezTo>
                    <a:pt x="26003" y="25770"/>
                    <a:pt x="26064" y="25825"/>
                    <a:pt x="26181" y="25886"/>
                  </a:cubicBezTo>
                  <a:lnTo>
                    <a:pt x="26237" y="25942"/>
                  </a:lnTo>
                  <a:lnTo>
                    <a:pt x="26414" y="26119"/>
                  </a:lnTo>
                  <a:cubicBezTo>
                    <a:pt x="26586" y="26236"/>
                    <a:pt x="26764" y="26408"/>
                    <a:pt x="26880" y="26525"/>
                  </a:cubicBezTo>
                  <a:cubicBezTo>
                    <a:pt x="27053" y="26702"/>
                    <a:pt x="27230" y="26819"/>
                    <a:pt x="27347" y="26992"/>
                  </a:cubicBezTo>
                  <a:cubicBezTo>
                    <a:pt x="27636" y="27225"/>
                    <a:pt x="27869" y="27519"/>
                    <a:pt x="28102" y="27752"/>
                  </a:cubicBezTo>
                  <a:lnTo>
                    <a:pt x="28163" y="27868"/>
                  </a:lnTo>
                  <a:lnTo>
                    <a:pt x="28219" y="27868"/>
                  </a:lnTo>
                  <a:cubicBezTo>
                    <a:pt x="28336" y="28041"/>
                    <a:pt x="28513" y="28218"/>
                    <a:pt x="28629" y="28451"/>
                  </a:cubicBezTo>
                  <a:cubicBezTo>
                    <a:pt x="28746" y="28568"/>
                    <a:pt x="28863" y="28741"/>
                    <a:pt x="28979" y="28857"/>
                  </a:cubicBezTo>
                  <a:lnTo>
                    <a:pt x="29035" y="28974"/>
                  </a:lnTo>
                  <a:lnTo>
                    <a:pt x="29035" y="29034"/>
                  </a:lnTo>
                  <a:lnTo>
                    <a:pt x="29096" y="29090"/>
                  </a:lnTo>
                  <a:lnTo>
                    <a:pt x="29268" y="29440"/>
                  </a:lnTo>
                  <a:cubicBezTo>
                    <a:pt x="29385" y="29617"/>
                    <a:pt x="29502" y="29851"/>
                    <a:pt x="29618" y="30023"/>
                  </a:cubicBezTo>
                  <a:cubicBezTo>
                    <a:pt x="29679" y="30200"/>
                    <a:pt x="29735" y="30434"/>
                    <a:pt x="29851" y="30667"/>
                  </a:cubicBezTo>
                  <a:cubicBezTo>
                    <a:pt x="29968" y="31017"/>
                    <a:pt x="30145" y="31422"/>
                    <a:pt x="30262" y="31833"/>
                  </a:cubicBezTo>
                  <a:cubicBezTo>
                    <a:pt x="30318" y="32066"/>
                    <a:pt x="30378" y="32239"/>
                    <a:pt x="30434" y="32472"/>
                  </a:cubicBezTo>
                  <a:lnTo>
                    <a:pt x="30434" y="32588"/>
                  </a:lnTo>
                  <a:cubicBezTo>
                    <a:pt x="30434" y="32649"/>
                    <a:pt x="30495" y="32705"/>
                    <a:pt x="30495" y="32766"/>
                  </a:cubicBezTo>
                  <a:lnTo>
                    <a:pt x="30495" y="32822"/>
                  </a:lnTo>
                  <a:lnTo>
                    <a:pt x="30495" y="32882"/>
                  </a:lnTo>
                  <a:cubicBezTo>
                    <a:pt x="30612" y="33116"/>
                    <a:pt x="30668" y="33465"/>
                    <a:pt x="30728" y="33815"/>
                  </a:cubicBezTo>
                  <a:cubicBezTo>
                    <a:pt x="30728" y="33932"/>
                    <a:pt x="30784" y="34048"/>
                    <a:pt x="30784" y="34165"/>
                  </a:cubicBezTo>
                  <a:lnTo>
                    <a:pt x="30784" y="34282"/>
                  </a:lnTo>
                  <a:lnTo>
                    <a:pt x="30784" y="34338"/>
                  </a:lnTo>
                  <a:lnTo>
                    <a:pt x="30784" y="34398"/>
                  </a:lnTo>
                  <a:lnTo>
                    <a:pt x="30784" y="34454"/>
                  </a:lnTo>
                  <a:lnTo>
                    <a:pt x="30784" y="34571"/>
                  </a:lnTo>
                  <a:lnTo>
                    <a:pt x="30784" y="34921"/>
                  </a:lnTo>
                  <a:lnTo>
                    <a:pt x="30784" y="34981"/>
                  </a:lnTo>
                  <a:lnTo>
                    <a:pt x="30784" y="35154"/>
                  </a:lnTo>
                  <a:lnTo>
                    <a:pt x="30784" y="35270"/>
                  </a:lnTo>
                  <a:lnTo>
                    <a:pt x="30784" y="35387"/>
                  </a:lnTo>
                  <a:lnTo>
                    <a:pt x="30784" y="35620"/>
                  </a:lnTo>
                  <a:lnTo>
                    <a:pt x="30784" y="35737"/>
                  </a:lnTo>
                  <a:lnTo>
                    <a:pt x="30784" y="35914"/>
                  </a:lnTo>
                  <a:cubicBezTo>
                    <a:pt x="30728" y="36147"/>
                    <a:pt x="30728" y="36320"/>
                    <a:pt x="30728" y="36553"/>
                  </a:cubicBezTo>
                  <a:lnTo>
                    <a:pt x="30668" y="36730"/>
                  </a:lnTo>
                  <a:cubicBezTo>
                    <a:pt x="30668" y="36903"/>
                    <a:pt x="30612" y="37080"/>
                    <a:pt x="30612" y="37253"/>
                  </a:cubicBezTo>
                  <a:cubicBezTo>
                    <a:pt x="30612" y="37430"/>
                    <a:pt x="30551" y="37602"/>
                    <a:pt x="30495" y="37836"/>
                  </a:cubicBezTo>
                  <a:cubicBezTo>
                    <a:pt x="30378" y="38246"/>
                    <a:pt x="30318" y="38652"/>
                    <a:pt x="30145" y="39062"/>
                  </a:cubicBezTo>
                  <a:lnTo>
                    <a:pt x="30085" y="39235"/>
                  </a:lnTo>
                  <a:lnTo>
                    <a:pt x="30029" y="39351"/>
                  </a:lnTo>
                  <a:lnTo>
                    <a:pt x="29912" y="39585"/>
                  </a:lnTo>
                  <a:cubicBezTo>
                    <a:pt x="29851" y="39762"/>
                    <a:pt x="29795" y="39934"/>
                    <a:pt x="29679" y="40112"/>
                  </a:cubicBezTo>
                  <a:cubicBezTo>
                    <a:pt x="29618" y="40284"/>
                    <a:pt x="29502" y="40462"/>
                    <a:pt x="29385" y="40634"/>
                  </a:cubicBezTo>
                  <a:cubicBezTo>
                    <a:pt x="29329" y="40867"/>
                    <a:pt x="29212" y="41101"/>
                    <a:pt x="29035" y="41278"/>
                  </a:cubicBezTo>
                  <a:lnTo>
                    <a:pt x="29035" y="41334"/>
                  </a:lnTo>
                  <a:lnTo>
                    <a:pt x="28979" y="41394"/>
                  </a:lnTo>
                  <a:cubicBezTo>
                    <a:pt x="28863" y="41511"/>
                    <a:pt x="28746" y="41684"/>
                    <a:pt x="28685" y="41800"/>
                  </a:cubicBezTo>
                  <a:lnTo>
                    <a:pt x="28513" y="42033"/>
                  </a:lnTo>
                  <a:lnTo>
                    <a:pt x="28219" y="42383"/>
                  </a:lnTo>
                  <a:cubicBezTo>
                    <a:pt x="28102" y="42560"/>
                    <a:pt x="27930" y="42733"/>
                    <a:pt x="27813" y="42910"/>
                  </a:cubicBezTo>
                  <a:cubicBezTo>
                    <a:pt x="27636" y="43083"/>
                    <a:pt x="27519" y="43260"/>
                    <a:pt x="27347" y="43377"/>
                  </a:cubicBezTo>
                  <a:lnTo>
                    <a:pt x="27347" y="43433"/>
                  </a:lnTo>
                  <a:lnTo>
                    <a:pt x="27114" y="43666"/>
                  </a:lnTo>
                  <a:cubicBezTo>
                    <a:pt x="26997" y="43782"/>
                    <a:pt x="26936" y="43899"/>
                    <a:pt x="26764" y="43960"/>
                  </a:cubicBezTo>
                  <a:cubicBezTo>
                    <a:pt x="26470" y="44249"/>
                    <a:pt x="26181" y="44543"/>
                    <a:pt x="25770" y="44776"/>
                  </a:cubicBezTo>
                  <a:cubicBezTo>
                    <a:pt x="25420" y="45009"/>
                    <a:pt x="25071" y="45182"/>
                    <a:pt x="24604" y="45475"/>
                  </a:cubicBezTo>
                  <a:cubicBezTo>
                    <a:pt x="24432" y="45531"/>
                    <a:pt x="24198" y="45648"/>
                    <a:pt x="23965" y="45709"/>
                  </a:cubicBezTo>
                  <a:lnTo>
                    <a:pt x="23905" y="45765"/>
                  </a:lnTo>
                  <a:cubicBezTo>
                    <a:pt x="23732" y="45825"/>
                    <a:pt x="23499" y="45881"/>
                    <a:pt x="23322" y="45942"/>
                  </a:cubicBezTo>
                  <a:cubicBezTo>
                    <a:pt x="23322" y="46175"/>
                    <a:pt x="23205" y="46348"/>
                    <a:pt x="23088" y="46348"/>
                  </a:cubicBezTo>
                  <a:lnTo>
                    <a:pt x="23032" y="46408"/>
                  </a:lnTo>
                  <a:cubicBezTo>
                    <a:pt x="22855" y="46464"/>
                    <a:pt x="22683" y="46525"/>
                    <a:pt x="22566" y="46525"/>
                  </a:cubicBezTo>
                  <a:lnTo>
                    <a:pt x="22216" y="46641"/>
                  </a:lnTo>
                  <a:cubicBezTo>
                    <a:pt x="22039" y="46641"/>
                    <a:pt x="21866" y="46697"/>
                    <a:pt x="21750" y="46758"/>
                  </a:cubicBezTo>
                  <a:cubicBezTo>
                    <a:pt x="21456" y="46875"/>
                    <a:pt x="21167" y="46931"/>
                    <a:pt x="20817" y="46991"/>
                  </a:cubicBezTo>
                  <a:cubicBezTo>
                    <a:pt x="20700" y="47047"/>
                    <a:pt x="20584" y="47047"/>
                    <a:pt x="20407" y="47047"/>
                  </a:cubicBezTo>
                  <a:cubicBezTo>
                    <a:pt x="20290" y="47108"/>
                    <a:pt x="20234" y="47108"/>
                    <a:pt x="20117" y="47108"/>
                  </a:cubicBezTo>
                  <a:lnTo>
                    <a:pt x="19940" y="47108"/>
                  </a:lnTo>
                  <a:cubicBezTo>
                    <a:pt x="19823" y="47164"/>
                    <a:pt x="19651" y="47164"/>
                    <a:pt x="19474" y="47225"/>
                  </a:cubicBezTo>
                  <a:lnTo>
                    <a:pt x="17785" y="47225"/>
                  </a:lnTo>
                  <a:cubicBezTo>
                    <a:pt x="17669" y="47225"/>
                    <a:pt x="17552" y="47225"/>
                    <a:pt x="17435" y="47164"/>
                  </a:cubicBezTo>
                  <a:lnTo>
                    <a:pt x="17086" y="47164"/>
                  </a:lnTo>
                  <a:lnTo>
                    <a:pt x="16852" y="47108"/>
                  </a:lnTo>
                  <a:lnTo>
                    <a:pt x="16675" y="47108"/>
                  </a:lnTo>
                  <a:lnTo>
                    <a:pt x="16559" y="47047"/>
                  </a:lnTo>
                  <a:lnTo>
                    <a:pt x="16209" y="47047"/>
                  </a:lnTo>
                  <a:lnTo>
                    <a:pt x="15859" y="46931"/>
                  </a:lnTo>
                  <a:lnTo>
                    <a:pt x="15626" y="46931"/>
                  </a:lnTo>
                  <a:lnTo>
                    <a:pt x="15393" y="46875"/>
                  </a:lnTo>
                  <a:lnTo>
                    <a:pt x="15276" y="46875"/>
                  </a:lnTo>
                  <a:cubicBezTo>
                    <a:pt x="15220" y="46814"/>
                    <a:pt x="15103" y="46814"/>
                    <a:pt x="14987" y="46814"/>
                  </a:cubicBezTo>
                  <a:cubicBezTo>
                    <a:pt x="14810" y="46758"/>
                    <a:pt x="14576" y="46697"/>
                    <a:pt x="14343" y="46641"/>
                  </a:cubicBezTo>
                  <a:lnTo>
                    <a:pt x="14227" y="46641"/>
                  </a:lnTo>
                  <a:lnTo>
                    <a:pt x="14171" y="46581"/>
                  </a:lnTo>
                  <a:lnTo>
                    <a:pt x="14054" y="46581"/>
                  </a:lnTo>
                  <a:lnTo>
                    <a:pt x="13993" y="46525"/>
                  </a:lnTo>
                  <a:lnTo>
                    <a:pt x="13821" y="46525"/>
                  </a:lnTo>
                  <a:cubicBezTo>
                    <a:pt x="13644" y="46464"/>
                    <a:pt x="13354" y="46408"/>
                    <a:pt x="13061" y="46292"/>
                  </a:cubicBezTo>
                  <a:lnTo>
                    <a:pt x="13005" y="46231"/>
                  </a:lnTo>
                  <a:cubicBezTo>
                    <a:pt x="12888" y="46231"/>
                    <a:pt x="12771" y="46175"/>
                    <a:pt x="12711" y="46114"/>
                  </a:cubicBezTo>
                  <a:cubicBezTo>
                    <a:pt x="12594" y="46114"/>
                    <a:pt x="12478" y="46058"/>
                    <a:pt x="12422" y="45998"/>
                  </a:cubicBezTo>
                  <a:lnTo>
                    <a:pt x="12305" y="45942"/>
                  </a:lnTo>
                  <a:cubicBezTo>
                    <a:pt x="12072" y="45825"/>
                    <a:pt x="11839" y="45765"/>
                    <a:pt x="11605" y="45648"/>
                  </a:cubicBezTo>
                  <a:cubicBezTo>
                    <a:pt x="11372" y="45531"/>
                    <a:pt x="11195" y="45415"/>
                    <a:pt x="10962" y="45242"/>
                  </a:cubicBezTo>
                  <a:lnTo>
                    <a:pt x="10845" y="45242"/>
                  </a:lnTo>
                  <a:cubicBezTo>
                    <a:pt x="10728" y="45126"/>
                    <a:pt x="10556" y="45065"/>
                    <a:pt x="10439" y="44948"/>
                  </a:cubicBezTo>
                  <a:cubicBezTo>
                    <a:pt x="10379" y="44892"/>
                    <a:pt x="10262" y="44832"/>
                    <a:pt x="10145" y="44776"/>
                  </a:cubicBezTo>
                  <a:lnTo>
                    <a:pt x="10029" y="44715"/>
                  </a:lnTo>
                  <a:cubicBezTo>
                    <a:pt x="9796" y="44543"/>
                    <a:pt x="9506" y="44365"/>
                    <a:pt x="9213" y="44132"/>
                  </a:cubicBezTo>
                  <a:cubicBezTo>
                    <a:pt x="8979" y="43960"/>
                    <a:pt x="8690" y="43726"/>
                    <a:pt x="8457" y="43493"/>
                  </a:cubicBezTo>
                  <a:cubicBezTo>
                    <a:pt x="8224" y="43316"/>
                    <a:pt x="7930" y="43027"/>
                    <a:pt x="7697" y="42733"/>
                  </a:cubicBezTo>
                  <a:lnTo>
                    <a:pt x="7641" y="42677"/>
                  </a:lnTo>
                  <a:lnTo>
                    <a:pt x="7580" y="42616"/>
                  </a:lnTo>
                  <a:lnTo>
                    <a:pt x="7524" y="42560"/>
                  </a:lnTo>
                  <a:cubicBezTo>
                    <a:pt x="7408" y="42500"/>
                    <a:pt x="7347" y="42383"/>
                    <a:pt x="7230" y="42327"/>
                  </a:cubicBezTo>
                  <a:cubicBezTo>
                    <a:pt x="7114" y="42150"/>
                    <a:pt x="6997" y="41977"/>
                    <a:pt x="6825" y="41800"/>
                  </a:cubicBezTo>
                  <a:lnTo>
                    <a:pt x="6764" y="41628"/>
                  </a:lnTo>
                  <a:cubicBezTo>
                    <a:pt x="6647" y="41511"/>
                    <a:pt x="6591" y="41450"/>
                    <a:pt x="6531" y="41334"/>
                  </a:cubicBezTo>
                  <a:cubicBezTo>
                    <a:pt x="6414" y="41217"/>
                    <a:pt x="6414" y="41161"/>
                    <a:pt x="6358" y="41101"/>
                  </a:cubicBezTo>
                  <a:cubicBezTo>
                    <a:pt x="6181" y="40867"/>
                    <a:pt x="6064" y="40695"/>
                    <a:pt x="5892" y="40401"/>
                  </a:cubicBezTo>
                  <a:cubicBezTo>
                    <a:pt x="5715" y="40112"/>
                    <a:pt x="5598" y="39762"/>
                    <a:pt x="5481" y="39412"/>
                  </a:cubicBezTo>
                  <a:lnTo>
                    <a:pt x="5425" y="39351"/>
                  </a:lnTo>
                  <a:cubicBezTo>
                    <a:pt x="5365" y="39295"/>
                    <a:pt x="5365" y="39295"/>
                    <a:pt x="5309" y="39295"/>
                  </a:cubicBezTo>
                  <a:lnTo>
                    <a:pt x="5132" y="39118"/>
                  </a:lnTo>
                  <a:lnTo>
                    <a:pt x="5076" y="39002"/>
                  </a:lnTo>
                  <a:lnTo>
                    <a:pt x="5015" y="38829"/>
                  </a:lnTo>
                  <a:cubicBezTo>
                    <a:pt x="4959" y="38596"/>
                    <a:pt x="4842" y="38363"/>
                    <a:pt x="4782" y="38069"/>
                  </a:cubicBezTo>
                  <a:cubicBezTo>
                    <a:pt x="4726" y="37952"/>
                    <a:pt x="4726" y="37836"/>
                    <a:pt x="4665" y="37719"/>
                  </a:cubicBezTo>
                  <a:lnTo>
                    <a:pt x="4665" y="37663"/>
                  </a:lnTo>
                  <a:lnTo>
                    <a:pt x="4609" y="37546"/>
                  </a:lnTo>
                  <a:cubicBezTo>
                    <a:pt x="4609" y="37430"/>
                    <a:pt x="4549" y="37369"/>
                    <a:pt x="4493" y="37253"/>
                  </a:cubicBezTo>
                  <a:cubicBezTo>
                    <a:pt x="4432" y="37080"/>
                    <a:pt x="4376" y="36903"/>
                    <a:pt x="4376" y="36730"/>
                  </a:cubicBezTo>
                  <a:cubicBezTo>
                    <a:pt x="4315" y="36670"/>
                    <a:pt x="4315" y="36614"/>
                    <a:pt x="4315" y="36553"/>
                  </a:cubicBezTo>
                  <a:lnTo>
                    <a:pt x="4259" y="36436"/>
                  </a:lnTo>
                  <a:lnTo>
                    <a:pt x="4259" y="36320"/>
                  </a:lnTo>
                  <a:lnTo>
                    <a:pt x="4199" y="36203"/>
                  </a:lnTo>
                  <a:lnTo>
                    <a:pt x="4199" y="36147"/>
                  </a:lnTo>
                  <a:cubicBezTo>
                    <a:pt x="4199" y="36031"/>
                    <a:pt x="4143" y="35914"/>
                    <a:pt x="4143" y="35797"/>
                  </a:cubicBezTo>
                  <a:cubicBezTo>
                    <a:pt x="4143" y="35620"/>
                    <a:pt x="4082" y="35387"/>
                    <a:pt x="4082" y="35214"/>
                  </a:cubicBezTo>
                  <a:lnTo>
                    <a:pt x="4082" y="35154"/>
                  </a:lnTo>
                  <a:lnTo>
                    <a:pt x="4082" y="35037"/>
                  </a:lnTo>
                  <a:lnTo>
                    <a:pt x="4082" y="34981"/>
                  </a:lnTo>
                  <a:lnTo>
                    <a:pt x="4082" y="34687"/>
                  </a:lnTo>
                  <a:lnTo>
                    <a:pt x="4082" y="34631"/>
                  </a:lnTo>
                  <a:lnTo>
                    <a:pt x="4082" y="34515"/>
                  </a:lnTo>
                  <a:lnTo>
                    <a:pt x="4082" y="34398"/>
                  </a:lnTo>
                  <a:lnTo>
                    <a:pt x="4082" y="33988"/>
                  </a:lnTo>
                  <a:cubicBezTo>
                    <a:pt x="4143" y="33755"/>
                    <a:pt x="4143" y="33582"/>
                    <a:pt x="4199" y="33349"/>
                  </a:cubicBezTo>
                  <a:lnTo>
                    <a:pt x="4199" y="33116"/>
                  </a:lnTo>
                  <a:lnTo>
                    <a:pt x="4259" y="32999"/>
                  </a:lnTo>
                  <a:lnTo>
                    <a:pt x="4259" y="32938"/>
                  </a:lnTo>
                  <a:cubicBezTo>
                    <a:pt x="4259" y="32822"/>
                    <a:pt x="4259" y="32766"/>
                    <a:pt x="4315" y="32705"/>
                  </a:cubicBezTo>
                  <a:lnTo>
                    <a:pt x="4315" y="32416"/>
                  </a:lnTo>
                  <a:lnTo>
                    <a:pt x="4376" y="32299"/>
                  </a:lnTo>
                  <a:lnTo>
                    <a:pt x="4376" y="32066"/>
                  </a:lnTo>
                  <a:cubicBezTo>
                    <a:pt x="4432" y="31772"/>
                    <a:pt x="4493" y="31539"/>
                    <a:pt x="4549" y="31366"/>
                  </a:cubicBezTo>
                  <a:cubicBezTo>
                    <a:pt x="4665" y="30900"/>
                    <a:pt x="4842" y="30434"/>
                    <a:pt x="4959" y="30084"/>
                  </a:cubicBezTo>
                  <a:cubicBezTo>
                    <a:pt x="5076" y="29851"/>
                    <a:pt x="5132" y="29617"/>
                    <a:pt x="5248" y="29440"/>
                  </a:cubicBezTo>
                  <a:cubicBezTo>
                    <a:pt x="5365" y="29207"/>
                    <a:pt x="5481" y="29090"/>
                    <a:pt x="5598" y="28918"/>
                  </a:cubicBezTo>
                  <a:lnTo>
                    <a:pt x="5598" y="28857"/>
                  </a:lnTo>
                  <a:cubicBezTo>
                    <a:pt x="5831" y="28568"/>
                    <a:pt x="6064" y="28158"/>
                    <a:pt x="6298" y="27808"/>
                  </a:cubicBezTo>
                  <a:lnTo>
                    <a:pt x="6414" y="27691"/>
                  </a:lnTo>
                  <a:cubicBezTo>
                    <a:pt x="6531" y="27519"/>
                    <a:pt x="6647" y="27402"/>
                    <a:pt x="6764" y="27285"/>
                  </a:cubicBezTo>
                  <a:lnTo>
                    <a:pt x="6764" y="27225"/>
                  </a:lnTo>
                  <a:cubicBezTo>
                    <a:pt x="6881" y="27052"/>
                    <a:pt x="7058" y="26936"/>
                    <a:pt x="7174" y="26758"/>
                  </a:cubicBezTo>
                  <a:cubicBezTo>
                    <a:pt x="7464" y="26408"/>
                    <a:pt x="7757" y="26119"/>
                    <a:pt x="8107" y="25886"/>
                  </a:cubicBezTo>
                  <a:cubicBezTo>
                    <a:pt x="8396" y="25653"/>
                    <a:pt x="8746" y="25359"/>
                    <a:pt x="9157" y="25126"/>
                  </a:cubicBezTo>
                  <a:cubicBezTo>
                    <a:pt x="9562" y="24837"/>
                    <a:pt x="9973" y="24603"/>
                    <a:pt x="10379" y="24426"/>
                  </a:cubicBezTo>
                  <a:cubicBezTo>
                    <a:pt x="10495" y="24370"/>
                    <a:pt x="10672" y="24254"/>
                    <a:pt x="10789" y="24193"/>
                  </a:cubicBezTo>
                  <a:lnTo>
                    <a:pt x="10845" y="24137"/>
                  </a:lnTo>
                  <a:lnTo>
                    <a:pt x="10906" y="24137"/>
                  </a:lnTo>
                  <a:cubicBezTo>
                    <a:pt x="10962" y="24020"/>
                    <a:pt x="11022" y="23960"/>
                    <a:pt x="11078" y="23960"/>
                  </a:cubicBezTo>
                  <a:lnTo>
                    <a:pt x="11256" y="23787"/>
                  </a:lnTo>
                  <a:cubicBezTo>
                    <a:pt x="11372" y="23787"/>
                    <a:pt x="11428" y="23727"/>
                    <a:pt x="11489" y="23727"/>
                  </a:cubicBezTo>
                  <a:cubicBezTo>
                    <a:pt x="11605" y="23671"/>
                    <a:pt x="11722" y="23610"/>
                    <a:pt x="11839" y="23610"/>
                  </a:cubicBezTo>
                  <a:cubicBezTo>
                    <a:pt x="11955" y="23554"/>
                    <a:pt x="12072" y="23493"/>
                    <a:pt x="12244" y="23493"/>
                  </a:cubicBezTo>
                  <a:lnTo>
                    <a:pt x="12305" y="23493"/>
                  </a:lnTo>
                  <a:cubicBezTo>
                    <a:pt x="12361" y="23437"/>
                    <a:pt x="12478" y="23437"/>
                    <a:pt x="12538" y="23377"/>
                  </a:cubicBezTo>
                  <a:lnTo>
                    <a:pt x="12655" y="23377"/>
                  </a:lnTo>
                  <a:cubicBezTo>
                    <a:pt x="12771" y="23321"/>
                    <a:pt x="12888" y="23321"/>
                    <a:pt x="13005" y="23260"/>
                  </a:cubicBezTo>
                  <a:lnTo>
                    <a:pt x="13177" y="23204"/>
                  </a:lnTo>
                  <a:lnTo>
                    <a:pt x="13354" y="23144"/>
                  </a:lnTo>
                  <a:lnTo>
                    <a:pt x="13527" y="23088"/>
                  </a:lnTo>
                  <a:cubicBezTo>
                    <a:pt x="13644" y="23088"/>
                    <a:pt x="13821" y="23027"/>
                    <a:pt x="13993" y="22971"/>
                  </a:cubicBezTo>
                  <a:cubicBezTo>
                    <a:pt x="14110" y="22971"/>
                    <a:pt x="14287" y="22910"/>
                    <a:pt x="14404" y="22910"/>
                  </a:cubicBezTo>
                  <a:lnTo>
                    <a:pt x="14576" y="22854"/>
                  </a:lnTo>
                  <a:cubicBezTo>
                    <a:pt x="14810" y="22794"/>
                    <a:pt x="14987" y="22794"/>
                    <a:pt x="15159" y="22738"/>
                  </a:cubicBezTo>
                  <a:cubicBezTo>
                    <a:pt x="15393" y="22677"/>
                    <a:pt x="15570" y="22677"/>
                    <a:pt x="15742" y="22677"/>
                  </a:cubicBezTo>
                  <a:lnTo>
                    <a:pt x="15920" y="22677"/>
                  </a:lnTo>
                  <a:cubicBezTo>
                    <a:pt x="16269" y="22621"/>
                    <a:pt x="16619" y="22621"/>
                    <a:pt x="17025" y="22621"/>
                  </a:cubicBezTo>
                  <a:close/>
                  <a:moveTo>
                    <a:pt x="27930" y="0"/>
                  </a:moveTo>
                  <a:cubicBezTo>
                    <a:pt x="27813" y="56"/>
                    <a:pt x="27697" y="56"/>
                    <a:pt x="27580" y="56"/>
                  </a:cubicBezTo>
                  <a:lnTo>
                    <a:pt x="27463" y="117"/>
                  </a:lnTo>
                  <a:cubicBezTo>
                    <a:pt x="27286" y="117"/>
                    <a:pt x="27053" y="173"/>
                    <a:pt x="26880" y="233"/>
                  </a:cubicBezTo>
                  <a:lnTo>
                    <a:pt x="26181" y="406"/>
                  </a:lnTo>
                  <a:cubicBezTo>
                    <a:pt x="25947" y="467"/>
                    <a:pt x="25770" y="523"/>
                    <a:pt x="25598" y="583"/>
                  </a:cubicBezTo>
                  <a:lnTo>
                    <a:pt x="25420" y="700"/>
                  </a:lnTo>
                  <a:cubicBezTo>
                    <a:pt x="25304" y="700"/>
                    <a:pt x="25248" y="756"/>
                    <a:pt x="25131" y="756"/>
                  </a:cubicBezTo>
                  <a:cubicBezTo>
                    <a:pt x="24954" y="816"/>
                    <a:pt x="24837" y="872"/>
                    <a:pt x="24665" y="933"/>
                  </a:cubicBezTo>
                  <a:cubicBezTo>
                    <a:pt x="24488" y="1050"/>
                    <a:pt x="24371" y="1106"/>
                    <a:pt x="24198" y="1222"/>
                  </a:cubicBezTo>
                  <a:cubicBezTo>
                    <a:pt x="24082" y="1283"/>
                    <a:pt x="23965" y="1399"/>
                    <a:pt x="23849" y="1455"/>
                  </a:cubicBezTo>
                  <a:lnTo>
                    <a:pt x="23732" y="1516"/>
                  </a:lnTo>
                  <a:cubicBezTo>
                    <a:pt x="23671" y="1572"/>
                    <a:pt x="23615" y="1633"/>
                    <a:pt x="23555" y="1749"/>
                  </a:cubicBezTo>
                  <a:cubicBezTo>
                    <a:pt x="23382" y="1866"/>
                    <a:pt x="23205" y="1922"/>
                    <a:pt x="23032" y="2038"/>
                  </a:cubicBezTo>
                  <a:cubicBezTo>
                    <a:pt x="22916" y="2155"/>
                    <a:pt x="22739" y="2216"/>
                    <a:pt x="22622" y="2332"/>
                  </a:cubicBezTo>
                  <a:lnTo>
                    <a:pt x="22505" y="2388"/>
                  </a:lnTo>
                  <a:cubicBezTo>
                    <a:pt x="22333" y="2505"/>
                    <a:pt x="22156" y="2621"/>
                    <a:pt x="22039" y="2682"/>
                  </a:cubicBezTo>
                  <a:lnTo>
                    <a:pt x="21922" y="2799"/>
                  </a:lnTo>
                  <a:lnTo>
                    <a:pt x="21806" y="2855"/>
                  </a:lnTo>
                  <a:cubicBezTo>
                    <a:pt x="21689" y="2915"/>
                    <a:pt x="21517" y="3032"/>
                    <a:pt x="21400" y="3148"/>
                  </a:cubicBezTo>
                  <a:cubicBezTo>
                    <a:pt x="21283" y="3265"/>
                    <a:pt x="21106" y="3382"/>
                    <a:pt x="20990" y="3498"/>
                  </a:cubicBezTo>
                  <a:lnTo>
                    <a:pt x="20934" y="3554"/>
                  </a:lnTo>
                  <a:lnTo>
                    <a:pt x="20700" y="3671"/>
                  </a:lnTo>
                  <a:cubicBezTo>
                    <a:pt x="20640" y="3787"/>
                    <a:pt x="20523" y="3904"/>
                    <a:pt x="20407" y="3965"/>
                  </a:cubicBezTo>
                  <a:lnTo>
                    <a:pt x="19590" y="4781"/>
                  </a:lnTo>
                  <a:cubicBezTo>
                    <a:pt x="19357" y="5070"/>
                    <a:pt x="19124" y="5364"/>
                    <a:pt x="18835" y="5714"/>
                  </a:cubicBezTo>
                  <a:cubicBezTo>
                    <a:pt x="18718" y="5886"/>
                    <a:pt x="18601" y="6003"/>
                    <a:pt x="18424" y="6180"/>
                  </a:cubicBezTo>
                  <a:cubicBezTo>
                    <a:pt x="18308" y="6297"/>
                    <a:pt x="18191" y="6469"/>
                    <a:pt x="18074" y="6586"/>
                  </a:cubicBezTo>
                  <a:cubicBezTo>
                    <a:pt x="17841" y="6880"/>
                    <a:pt x="17608" y="7230"/>
                    <a:pt x="17319" y="7519"/>
                  </a:cubicBezTo>
                  <a:lnTo>
                    <a:pt x="17142" y="7752"/>
                  </a:lnTo>
                  <a:cubicBezTo>
                    <a:pt x="17086" y="7869"/>
                    <a:pt x="17025" y="7985"/>
                    <a:pt x="16908" y="8046"/>
                  </a:cubicBezTo>
                  <a:lnTo>
                    <a:pt x="16908" y="8102"/>
                  </a:lnTo>
                  <a:cubicBezTo>
                    <a:pt x="16736" y="8279"/>
                    <a:pt x="16619" y="8512"/>
                    <a:pt x="16442" y="8685"/>
                  </a:cubicBezTo>
                  <a:lnTo>
                    <a:pt x="16325" y="8862"/>
                  </a:lnTo>
                  <a:cubicBezTo>
                    <a:pt x="16269" y="8979"/>
                    <a:pt x="16209" y="9095"/>
                    <a:pt x="16092" y="9212"/>
                  </a:cubicBezTo>
                  <a:cubicBezTo>
                    <a:pt x="16036" y="9328"/>
                    <a:pt x="15976" y="9445"/>
                    <a:pt x="15859" y="9562"/>
                  </a:cubicBezTo>
                  <a:lnTo>
                    <a:pt x="15742" y="9795"/>
                  </a:lnTo>
                  <a:lnTo>
                    <a:pt x="15570" y="9967"/>
                  </a:lnTo>
                  <a:cubicBezTo>
                    <a:pt x="15509" y="10145"/>
                    <a:pt x="15453" y="10261"/>
                    <a:pt x="15337" y="10378"/>
                  </a:cubicBezTo>
                  <a:cubicBezTo>
                    <a:pt x="15276" y="10550"/>
                    <a:pt x="15103" y="10728"/>
                    <a:pt x="14987" y="10900"/>
                  </a:cubicBezTo>
                  <a:cubicBezTo>
                    <a:pt x="14870" y="11078"/>
                    <a:pt x="14754" y="11311"/>
                    <a:pt x="14637" y="11483"/>
                  </a:cubicBezTo>
                  <a:cubicBezTo>
                    <a:pt x="14404" y="11777"/>
                    <a:pt x="14227" y="12127"/>
                    <a:pt x="14054" y="12477"/>
                  </a:cubicBezTo>
                  <a:lnTo>
                    <a:pt x="13993" y="12593"/>
                  </a:lnTo>
                  <a:cubicBezTo>
                    <a:pt x="13821" y="12827"/>
                    <a:pt x="13704" y="12999"/>
                    <a:pt x="13588" y="13232"/>
                  </a:cubicBezTo>
                  <a:cubicBezTo>
                    <a:pt x="13471" y="13410"/>
                    <a:pt x="13354" y="13582"/>
                    <a:pt x="13294" y="13759"/>
                  </a:cubicBezTo>
                  <a:cubicBezTo>
                    <a:pt x="13177" y="13932"/>
                    <a:pt x="13061" y="14165"/>
                    <a:pt x="12944" y="14342"/>
                  </a:cubicBezTo>
                  <a:lnTo>
                    <a:pt x="12888" y="14398"/>
                  </a:lnTo>
                  <a:cubicBezTo>
                    <a:pt x="12771" y="14576"/>
                    <a:pt x="12711" y="14748"/>
                    <a:pt x="12594" y="14925"/>
                  </a:cubicBezTo>
                  <a:cubicBezTo>
                    <a:pt x="12478" y="15098"/>
                    <a:pt x="12361" y="15275"/>
                    <a:pt x="12244" y="15508"/>
                  </a:cubicBezTo>
                  <a:lnTo>
                    <a:pt x="12072" y="15742"/>
                  </a:lnTo>
                  <a:lnTo>
                    <a:pt x="11894" y="16091"/>
                  </a:lnTo>
                  <a:cubicBezTo>
                    <a:pt x="11839" y="16208"/>
                    <a:pt x="11778" y="16264"/>
                    <a:pt x="11722" y="16381"/>
                  </a:cubicBezTo>
                  <a:cubicBezTo>
                    <a:pt x="11661" y="16441"/>
                    <a:pt x="11605" y="16558"/>
                    <a:pt x="11545" y="16674"/>
                  </a:cubicBezTo>
                  <a:cubicBezTo>
                    <a:pt x="11428" y="16847"/>
                    <a:pt x="11311" y="17024"/>
                    <a:pt x="11139" y="17257"/>
                  </a:cubicBezTo>
                  <a:lnTo>
                    <a:pt x="10672" y="18013"/>
                  </a:lnTo>
                  <a:cubicBezTo>
                    <a:pt x="10556" y="18190"/>
                    <a:pt x="10439" y="18307"/>
                    <a:pt x="10379" y="18479"/>
                  </a:cubicBezTo>
                  <a:cubicBezTo>
                    <a:pt x="10262" y="18657"/>
                    <a:pt x="10145" y="18773"/>
                    <a:pt x="10029" y="18946"/>
                  </a:cubicBezTo>
                  <a:cubicBezTo>
                    <a:pt x="9740" y="19473"/>
                    <a:pt x="9390" y="19939"/>
                    <a:pt x="8923" y="20578"/>
                  </a:cubicBezTo>
                  <a:lnTo>
                    <a:pt x="8746" y="20756"/>
                  </a:lnTo>
                  <a:lnTo>
                    <a:pt x="8807" y="20756"/>
                  </a:lnTo>
                  <a:lnTo>
                    <a:pt x="8630" y="20989"/>
                  </a:lnTo>
                  <a:lnTo>
                    <a:pt x="8457" y="21222"/>
                  </a:lnTo>
                  <a:lnTo>
                    <a:pt x="8513" y="21105"/>
                  </a:lnTo>
                  <a:lnTo>
                    <a:pt x="8513" y="21105"/>
                  </a:lnTo>
                  <a:cubicBezTo>
                    <a:pt x="8396" y="21278"/>
                    <a:pt x="8280" y="21455"/>
                    <a:pt x="8107" y="21628"/>
                  </a:cubicBezTo>
                  <a:lnTo>
                    <a:pt x="7991" y="21805"/>
                  </a:lnTo>
                  <a:lnTo>
                    <a:pt x="7930" y="21922"/>
                  </a:lnTo>
                  <a:lnTo>
                    <a:pt x="7813" y="22094"/>
                  </a:lnTo>
                  <a:lnTo>
                    <a:pt x="7813" y="22038"/>
                  </a:lnTo>
                  <a:lnTo>
                    <a:pt x="7641" y="22271"/>
                  </a:lnTo>
                  <a:cubicBezTo>
                    <a:pt x="7524" y="22444"/>
                    <a:pt x="7408" y="22561"/>
                    <a:pt x="7291" y="22738"/>
                  </a:cubicBezTo>
                  <a:lnTo>
                    <a:pt x="7230" y="22794"/>
                  </a:lnTo>
                  <a:lnTo>
                    <a:pt x="7058" y="23027"/>
                  </a:lnTo>
                  <a:cubicBezTo>
                    <a:pt x="6881" y="23260"/>
                    <a:pt x="6764" y="23437"/>
                    <a:pt x="6591" y="23610"/>
                  </a:cubicBezTo>
                  <a:cubicBezTo>
                    <a:pt x="6531" y="23787"/>
                    <a:pt x="6414" y="23904"/>
                    <a:pt x="6298" y="24076"/>
                  </a:cubicBezTo>
                  <a:lnTo>
                    <a:pt x="6125" y="24254"/>
                  </a:lnTo>
                  <a:lnTo>
                    <a:pt x="5948" y="24487"/>
                  </a:lnTo>
                  <a:lnTo>
                    <a:pt x="5948" y="24543"/>
                  </a:lnTo>
                  <a:cubicBezTo>
                    <a:pt x="5775" y="24720"/>
                    <a:pt x="5598" y="24893"/>
                    <a:pt x="5481" y="25126"/>
                  </a:cubicBezTo>
                  <a:cubicBezTo>
                    <a:pt x="5192" y="25420"/>
                    <a:pt x="4959" y="25770"/>
                    <a:pt x="4665" y="26119"/>
                  </a:cubicBezTo>
                  <a:lnTo>
                    <a:pt x="4665" y="26175"/>
                  </a:lnTo>
                  <a:lnTo>
                    <a:pt x="4549" y="26292"/>
                  </a:lnTo>
                  <a:cubicBezTo>
                    <a:pt x="4432" y="26469"/>
                    <a:pt x="4315" y="26586"/>
                    <a:pt x="4199" y="26758"/>
                  </a:cubicBezTo>
                  <a:lnTo>
                    <a:pt x="4143" y="26819"/>
                  </a:lnTo>
                  <a:lnTo>
                    <a:pt x="3793" y="27341"/>
                  </a:lnTo>
                  <a:cubicBezTo>
                    <a:pt x="3676" y="27458"/>
                    <a:pt x="3616" y="27575"/>
                    <a:pt x="3560" y="27691"/>
                  </a:cubicBezTo>
                  <a:lnTo>
                    <a:pt x="3382" y="27924"/>
                  </a:lnTo>
                  <a:cubicBezTo>
                    <a:pt x="3266" y="28102"/>
                    <a:pt x="3149" y="28274"/>
                    <a:pt x="3093" y="28391"/>
                  </a:cubicBezTo>
                  <a:lnTo>
                    <a:pt x="3033" y="28507"/>
                  </a:lnTo>
                  <a:lnTo>
                    <a:pt x="2916" y="28624"/>
                  </a:lnTo>
                  <a:cubicBezTo>
                    <a:pt x="2799" y="28801"/>
                    <a:pt x="2743" y="28918"/>
                    <a:pt x="2683" y="29034"/>
                  </a:cubicBezTo>
                  <a:cubicBezTo>
                    <a:pt x="2510" y="29268"/>
                    <a:pt x="2394" y="29440"/>
                    <a:pt x="2333" y="29673"/>
                  </a:cubicBezTo>
                  <a:lnTo>
                    <a:pt x="2216" y="29790"/>
                  </a:lnTo>
                  <a:lnTo>
                    <a:pt x="1694" y="30839"/>
                  </a:lnTo>
                  <a:cubicBezTo>
                    <a:pt x="1461" y="31250"/>
                    <a:pt x="1228" y="31716"/>
                    <a:pt x="1050" y="32066"/>
                  </a:cubicBezTo>
                  <a:lnTo>
                    <a:pt x="1050" y="32122"/>
                  </a:lnTo>
                  <a:lnTo>
                    <a:pt x="1050" y="32183"/>
                  </a:lnTo>
                  <a:lnTo>
                    <a:pt x="994" y="32239"/>
                  </a:lnTo>
                  <a:lnTo>
                    <a:pt x="994" y="32355"/>
                  </a:lnTo>
                  <a:cubicBezTo>
                    <a:pt x="934" y="32532"/>
                    <a:pt x="878" y="32649"/>
                    <a:pt x="817" y="32766"/>
                  </a:cubicBezTo>
                  <a:cubicBezTo>
                    <a:pt x="761" y="32999"/>
                    <a:pt x="701" y="33171"/>
                    <a:pt x="584" y="33349"/>
                  </a:cubicBezTo>
                  <a:cubicBezTo>
                    <a:pt x="528" y="33582"/>
                    <a:pt x="467" y="33755"/>
                    <a:pt x="411" y="33988"/>
                  </a:cubicBezTo>
                  <a:cubicBezTo>
                    <a:pt x="351" y="34165"/>
                    <a:pt x="351" y="34338"/>
                    <a:pt x="295" y="34454"/>
                  </a:cubicBezTo>
                  <a:lnTo>
                    <a:pt x="295" y="34571"/>
                  </a:lnTo>
                  <a:cubicBezTo>
                    <a:pt x="178" y="34981"/>
                    <a:pt x="118" y="35387"/>
                    <a:pt x="62" y="35853"/>
                  </a:cubicBezTo>
                  <a:lnTo>
                    <a:pt x="62" y="36320"/>
                  </a:lnTo>
                  <a:lnTo>
                    <a:pt x="62" y="36497"/>
                  </a:lnTo>
                  <a:lnTo>
                    <a:pt x="1" y="36730"/>
                  </a:lnTo>
                  <a:lnTo>
                    <a:pt x="1" y="37136"/>
                  </a:lnTo>
                  <a:lnTo>
                    <a:pt x="1" y="37430"/>
                  </a:lnTo>
                  <a:lnTo>
                    <a:pt x="1" y="37602"/>
                  </a:lnTo>
                  <a:lnTo>
                    <a:pt x="1" y="38069"/>
                  </a:lnTo>
                  <a:cubicBezTo>
                    <a:pt x="1" y="38246"/>
                    <a:pt x="1" y="38419"/>
                    <a:pt x="62" y="38535"/>
                  </a:cubicBezTo>
                  <a:lnTo>
                    <a:pt x="62" y="38768"/>
                  </a:lnTo>
                  <a:cubicBezTo>
                    <a:pt x="62" y="38885"/>
                    <a:pt x="118" y="38946"/>
                    <a:pt x="118" y="39062"/>
                  </a:cubicBezTo>
                  <a:lnTo>
                    <a:pt x="118" y="39235"/>
                  </a:lnTo>
                  <a:cubicBezTo>
                    <a:pt x="118" y="39351"/>
                    <a:pt x="178" y="39468"/>
                    <a:pt x="178" y="39585"/>
                  </a:cubicBezTo>
                  <a:cubicBezTo>
                    <a:pt x="234" y="39701"/>
                    <a:pt x="234" y="39762"/>
                    <a:pt x="234" y="39879"/>
                  </a:cubicBezTo>
                  <a:lnTo>
                    <a:pt x="411" y="40578"/>
                  </a:lnTo>
                  <a:cubicBezTo>
                    <a:pt x="467" y="40751"/>
                    <a:pt x="467" y="40928"/>
                    <a:pt x="528" y="41045"/>
                  </a:cubicBezTo>
                  <a:cubicBezTo>
                    <a:pt x="645" y="41511"/>
                    <a:pt x="701" y="41977"/>
                    <a:pt x="817" y="42444"/>
                  </a:cubicBezTo>
                  <a:lnTo>
                    <a:pt x="994" y="43143"/>
                  </a:lnTo>
                  <a:lnTo>
                    <a:pt x="1050" y="43199"/>
                  </a:lnTo>
                  <a:lnTo>
                    <a:pt x="1228" y="43726"/>
                  </a:lnTo>
                  <a:cubicBezTo>
                    <a:pt x="1284" y="43899"/>
                    <a:pt x="1400" y="44076"/>
                    <a:pt x="1461" y="44249"/>
                  </a:cubicBezTo>
                  <a:lnTo>
                    <a:pt x="1517" y="44365"/>
                  </a:lnTo>
                  <a:cubicBezTo>
                    <a:pt x="1694" y="44599"/>
                    <a:pt x="1811" y="44832"/>
                    <a:pt x="1983" y="45009"/>
                  </a:cubicBezTo>
                  <a:cubicBezTo>
                    <a:pt x="2044" y="45065"/>
                    <a:pt x="2100" y="45182"/>
                    <a:pt x="2160" y="45242"/>
                  </a:cubicBezTo>
                  <a:lnTo>
                    <a:pt x="2333" y="45592"/>
                  </a:lnTo>
                  <a:cubicBezTo>
                    <a:pt x="2510" y="45765"/>
                    <a:pt x="2627" y="45942"/>
                    <a:pt x="2743" y="46114"/>
                  </a:cubicBezTo>
                  <a:cubicBezTo>
                    <a:pt x="2860" y="46292"/>
                    <a:pt x="3033" y="46464"/>
                    <a:pt x="3149" y="46641"/>
                  </a:cubicBezTo>
                  <a:cubicBezTo>
                    <a:pt x="3266" y="46814"/>
                    <a:pt x="3443" y="46931"/>
                    <a:pt x="3616" y="47108"/>
                  </a:cubicBezTo>
                  <a:cubicBezTo>
                    <a:pt x="3910" y="47397"/>
                    <a:pt x="4199" y="47691"/>
                    <a:pt x="4609" y="48041"/>
                  </a:cubicBezTo>
                  <a:cubicBezTo>
                    <a:pt x="4665" y="48097"/>
                    <a:pt x="4782" y="48213"/>
                    <a:pt x="4898" y="48274"/>
                  </a:cubicBezTo>
                  <a:lnTo>
                    <a:pt x="5132" y="48447"/>
                  </a:lnTo>
                  <a:cubicBezTo>
                    <a:pt x="5309" y="48624"/>
                    <a:pt x="5425" y="48740"/>
                    <a:pt x="5598" y="48857"/>
                  </a:cubicBezTo>
                  <a:lnTo>
                    <a:pt x="5659" y="48857"/>
                  </a:lnTo>
                  <a:cubicBezTo>
                    <a:pt x="5831" y="48974"/>
                    <a:pt x="5948" y="49090"/>
                    <a:pt x="6125" y="49146"/>
                  </a:cubicBezTo>
                  <a:lnTo>
                    <a:pt x="6298" y="49263"/>
                  </a:lnTo>
                  <a:lnTo>
                    <a:pt x="6708" y="49496"/>
                  </a:lnTo>
                  <a:cubicBezTo>
                    <a:pt x="7058" y="49729"/>
                    <a:pt x="7464" y="49962"/>
                    <a:pt x="7874" y="50140"/>
                  </a:cubicBezTo>
                  <a:cubicBezTo>
                    <a:pt x="8047" y="50196"/>
                    <a:pt x="8163" y="50256"/>
                    <a:pt x="8340" y="50312"/>
                  </a:cubicBezTo>
                  <a:lnTo>
                    <a:pt x="8457" y="50373"/>
                  </a:lnTo>
                  <a:cubicBezTo>
                    <a:pt x="8690" y="50489"/>
                    <a:pt x="8863" y="50545"/>
                    <a:pt x="9096" y="50662"/>
                  </a:cubicBezTo>
                  <a:lnTo>
                    <a:pt x="9273" y="50723"/>
                  </a:lnTo>
                  <a:lnTo>
                    <a:pt x="9623" y="50895"/>
                  </a:lnTo>
                  <a:cubicBezTo>
                    <a:pt x="9740" y="50956"/>
                    <a:pt x="9856" y="50956"/>
                    <a:pt x="9912" y="51012"/>
                  </a:cubicBezTo>
                  <a:cubicBezTo>
                    <a:pt x="10029" y="51012"/>
                    <a:pt x="10089" y="51072"/>
                    <a:pt x="10145" y="51072"/>
                  </a:cubicBezTo>
                  <a:lnTo>
                    <a:pt x="10439" y="51072"/>
                  </a:lnTo>
                  <a:cubicBezTo>
                    <a:pt x="10556" y="51072"/>
                    <a:pt x="10612" y="51012"/>
                    <a:pt x="10672" y="51012"/>
                  </a:cubicBezTo>
                  <a:cubicBezTo>
                    <a:pt x="10789" y="51072"/>
                    <a:pt x="10906" y="51072"/>
                    <a:pt x="10962" y="51128"/>
                  </a:cubicBezTo>
                  <a:cubicBezTo>
                    <a:pt x="11256" y="51245"/>
                    <a:pt x="11605" y="51362"/>
                    <a:pt x="11894" y="51422"/>
                  </a:cubicBezTo>
                  <a:lnTo>
                    <a:pt x="12072" y="51478"/>
                  </a:lnTo>
                  <a:cubicBezTo>
                    <a:pt x="12305" y="51539"/>
                    <a:pt x="12538" y="51655"/>
                    <a:pt x="12771" y="51655"/>
                  </a:cubicBezTo>
                  <a:cubicBezTo>
                    <a:pt x="13005" y="51711"/>
                    <a:pt x="13294" y="51772"/>
                    <a:pt x="13588" y="51828"/>
                  </a:cubicBezTo>
                  <a:cubicBezTo>
                    <a:pt x="13704" y="51828"/>
                    <a:pt x="13821" y="51828"/>
                    <a:pt x="13937" y="51889"/>
                  </a:cubicBezTo>
                  <a:lnTo>
                    <a:pt x="14227" y="51889"/>
                  </a:lnTo>
                  <a:lnTo>
                    <a:pt x="14343" y="51945"/>
                  </a:lnTo>
                  <a:cubicBezTo>
                    <a:pt x="14637" y="52005"/>
                    <a:pt x="14926" y="52061"/>
                    <a:pt x="15220" y="52061"/>
                  </a:cubicBezTo>
                  <a:cubicBezTo>
                    <a:pt x="15453" y="52122"/>
                    <a:pt x="15626" y="52122"/>
                    <a:pt x="15859" y="52122"/>
                  </a:cubicBezTo>
                  <a:cubicBezTo>
                    <a:pt x="16036" y="52178"/>
                    <a:pt x="16209" y="52178"/>
                    <a:pt x="16386" y="52178"/>
                  </a:cubicBezTo>
                  <a:lnTo>
                    <a:pt x="20173" y="52178"/>
                  </a:lnTo>
                  <a:cubicBezTo>
                    <a:pt x="20290" y="52178"/>
                    <a:pt x="20407" y="52122"/>
                    <a:pt x="20523" y="52122"/>
                  </a:cubicBezTo>
                  <a:lnTo>
                    <a:pt x="20873" y="52122"/>
                  </a:lnTo>
                  <a:cubicBezTo>
                    <a:pt x="21050" y="52122"/>
                    <a:pt x="21223" y="52061"/>
                    <a:pt x="21400" y="52061"/>
                  </a:cubicBezTo>
                  <a:cubicBezTo>
                    <a:pt x="21689" y="52005"/>
                    <a:pt x="21922" y="51945"/>
                    <a:pt x="22156" y="51945"/>
                  </a:cubicBezTo>
                  <a:lnTo>
                    <a:pt x="22272" y="51889"/>
                  </a:lnTo>
                  <a:cubicBezTo>
                    <a:pt x="22449" y="51889"/>
                    <a:pt x="22622" y="51828"/>
                    <a:pt x="22799" y="51772"/>
                  </a:cubicBezTo>
                  <a:cubicBezTo>
                    <a:pt x="23205" y="51711"/>
                    <a:pt x="23555" y="51595"/>
                    <a:pt x="23905" y="51478"/>
                  </a:cubicBezTo>
                  <a:lnTo>
                    <a:pt x="24138" y="51422"/>
                  </a:lnTo>
                  <a:cubicBezTo>
                    <a:pt x="24315" y="51362"/>
                    <a:pt x="24432" y="51306"/>
                    <a:pt x="24604" y="51245"/>
                  </a:cubicBezTo>
                  <a:lnTo>
                    <a:pt x="24781" y="51189"/>
                  </a:lnTo>
                  <a:lnTo>
                    <a:pt x="24954" y="51128"/>
                  </a:lnTo>
                  <a:cubicBezTo>
                    <a:pt x="25071" y="51072"/>
                    <a:pt x="25248" y="51012"/>
                    <a:pt x="25420" y="51012"/>
                  </a:cubicBezTo>
                  <a:cubicBezTo>
                    <a:pt x="25714" y="50839"/>
                    <a:pt x="26064" y="50723"/>
                    <a:pt x="26414" y="50545"/>
                  </a:cubicBezTo>
                  <a:lnTo>
                    <a:pt x="26647" y="50489"/>
                  </a:lnTo>
                  <a:lnTo>
                    <a:pt x="26764" y="50429"/>
                  </a:lnTo>
                  <a:cubicBezTo>
                    <a:pt x="26936" y="50312"/>
                    <a:pt x="27114" y="50256"/>
                    <a:pt x="27286" y="50196"/>
                  </a:cubicBezTo>
                  <a:cubicBezTo>
                    <a:pt x="27463" y="50079"/>
                    <a:pt x="27636" y="50023"/>
                    <a:pt x="27813" y="49906"/>
                  </a:cubicBezTo>
                  <a:cubicBezTo>
                    <a:pt x="27986" y="49790"/>
                    <a:pt x="28163" y="49729"/>
                    <a:pt x="28280" y="49673"/>
                  </a:cubicBezTo>
                  <a:cubicBezTo>
                    <a:pt x="28513" y="49496"/>
                    <a:pt x="28802" y="49379"/>
                    <a:pt x="29035" y="49263"/>
                  </a:cubicBezTo>
                  <a:cubicBezTo>
                    <a:pt x="29385" y="49030"/>
                    <a:pt x="29795" y="48796"/>
                    <a:pt x="30145" y="48507"/>
                  </a:cubicBezTo>
                  <a:cubicBezTo>
                    <a:pt x="30612" y="48213"/>
                    <a:pt x="30961" y="47924"/>
                    <a:pt x="31311" y="47691"/>
                  </a:cubicBezTo>
                  <a:lnTo>
                    <a:pt x="31778" y="47225"/>
                  </a:lnTo>
                  <a:cubicBezTo>
                    <a:pt x="31950" y="47108"/>
                    <a:pt x="32067" y="46931"/>
                    <a:pt x="32244" y="46814"/>
                  </a:cubicBezTo>
                  <a:lnTo>
                    <a:pt x="32300" y="46758"/>
                  </a:lnTo>
                  <a:cubicBezTo>
                    <a:pt x="32650" y="46408"/>
                    <a:pt x="32944" y="46058"/>
                    <a:pt x="33293" y="45709"/>
                  </a:cubicBezTo>
                  <a:cubicBezTo>
                    <a:pt x="33466" y="45475"/>
                    <a:pt x="33643" y="45298"/>
                    <a:pt x="33876" y="45065"/>
                  </a:cubicBezTo>
                  <a:cubicBezTo>
                    <a:pt x="33993" y="44948"/>
                    <a:pt x="34110" y="44776"/>
                    <a:pt x="34226" y="44659"/>
                  </a:cubicBezTo>
                  <a:cubicBezTo>
                    <a:pt x="34460" y="44365"/>
                    <a:pt x="34693" y="44193"/>
                    <a:pt x="34809" y="43960"/>
                  </a:cubicBezTo>
                  <a:cubicBezTo>
                    <a:pt x="34926" y="43843"/>
                    <a:pt x="35043" y="43726"/>
                    <a:pt x="35098" y="43549"/>
                  </a:cubicBezTo>
                  <a:cubicBezTo>
                    <a:pt x="35159" y="43549"/>
                    <a:pt x="35159" y="43493"/>
                    <a:pt x="35159" y="43493"/>
                  </a:cubicBezTo>
                  <a:cubicBezTo>
                    <a:pt x="35276" y="43316"/>
                    <a:pt x="35392" y="43199"/>
                    <a:pt x="35509" y="43083"/>
                  </a:cubicBezTo>
                  <a:cubicBezTo>
                    <a:pt x="35682" y="42850"/>
                    <a:pt x="35798" y="42560"/>
                    <a:pt x="35975" y="42327"/>
                  </a:cubicBezTo>
                  <a:lnTo>
                    <a:pt x="36209" y="42033"/>
                  </a:lnTo>
                  <a:lnTo>
                    <a:pt x="36265" y="41917"/>
                  </a:lnTo>
                  <a:lnTo>
                    <a:pt x="36265" y="41861"/>
                  </a:lnTo>
                  <a:lnTo>
                    <a:pt x="36325" y="41861"/>
                  </a:lnTo>
                  <a:lnTo>
                    <a:pt x="36498" y="41567"/>
                  </a:lnTo>
                  <a:cubicBezTo>
                    <a:pt x="36614" y="41394"/>
                    <a:pt x="36792" y="41217"/>
                    <a:pt x="36908" y="40984"/>
                  </a:cubicBezTo>
                  <a:cubicBezTo>
                    <a:pt x="37025" y="40811"/>
                    <a:pt x="37141" y="40578"/>
                    <a:pt x="37314" y="40345"/>
                  </a:cubicBezTo>
                  <a:lnTo>
                    <a:pt x="37491" y="39995"/>
                  </a:lnTo>
                  <a:cubicBezTo>
                    <a:pt x="37897" y="39351"/>
                    <a:pt x="38191" y="38596"/>
                    <a:pt x="38480" y="37896"/>
                  </a:cubicBezTo>
                  <a:lnTo>
                    <a:pt x="38597" y="37663"/>
                  </a:lnTo>
                  <a:cubicBezTo>
                    <a:pt x="38774" y="37313"/>
                    <a:pt x="38890" y="36963"/>
                    <a:pt x="39063" y="36614"/>
                  </a:cubicBezTo>
                  <a:lnTo>
                    <a:pt x="39063" y="36553"/>
                  </a:lnTo>
                  <a:cubicBezTo>
                    <a:pt x="39124" y="36320"/>
                    <a:pt x="39240" y="36147"/>
                    <a:pt x="39296" y="35914"/>
                  </a:cubicBezTo>
                  <a:cubicBezTo>
                    <a:pt x="39296" y="35853"/>
                    <a:pt x="39357" y="35737"/>
                    <a:pt x="39357" y="35681"/>
                  </a:cubicBezTo>
                  <a:cubicBezTo>
                    <a:pt x="39413" y="35564"/>
                    <a:pt x="39413" y="35448"/>
                    <a:pt x="39473" y="35387"/>
                  </a:cubicBezTo>
                  <a:cubicBezTo>
                    <a:pt x="39590" y="34981"/>
                    <a:pt x="39707" y="34571"/>
                    <a:pt x="39823" y="34104"/>
                  </a:cubicBezTo>
                  <a:cubicBezTo>
                    <a:pt x="39940" y="33755"/>
                    <a:pt x="40112" y="33288"/>
                    <a:pt x="40229" y="32766"/>
                  </a:cubicBezTo>
                  <a:cubicBezTo>
                    <a:pt x="40290" y="32532"/>
                    <a:pt x="40290" y="32299"/>
                    <a:pt x="40346" y="32066"/>
                  </a:cubicBezTo>
                  <a:lnTo>
                    <a:pt x="40406" y="31889"/>
                  </a:lnTo>
                  <a:cubicBezTo>
                    <a:pt x="40462" y="31716"/>
                    <a:pt x="40462" y="31539"/>
                    <a:pt x="40523" y="31422"/>
                  </a:cubicBezTo>
                  <a:lnTo>
                    <a:pt x="40579" y="31133"/>
                  </a:lnTo>
                  <a:cubicBezTo>
                    <a:pt x="40579" y="31017"/>
                    <a:pt x="40639" y="30839"/>
                    <a:pt x="40639" y="30723"/>
                  </a:cubicBezTo>
                  <a:lnTo>
                    <a:pt x="40812" y="30023"/>
                  </a:lnTo>
                  <a:cubicBezTo>
                    <a:pt x="40873" y="29557"/>
                    <a:pt x="40929" y="29090"/>
                    <a:pt x="40989" y="28685"/>
                  </a:cubicBezTo>
                  <a:lnTo>
                    <a:pt x="41045" y="28451"/>
                  </a:lnTo>
                  <a:cubicBezTo>
                    <a:pt x="41045" y="28335"/>
                    <a:pt x="41106" y="28158"/>
                    <a:pt x="41106" y="28041"/>
                  </a:cubicBezTo>
                  <a:cubicBezTo>
                    <a:pt x="41106" y="27808"/>
                    <a:pt x="41162" y="27575"/>
                    <a:pt x="41162" y="27341"/>
                  </a:cubicBezTo>
                  <a:cubicBezTo>
                    <a:pt x="41278" y="26353"/>
                    <a:pt x="41278" y="25359"/>
                    <a:pt x="41278" y="24603"/>
                  </a:cubicBezTo>
                  <a:cubicBezTo>
                    <a:pt x="41278" y="24193"/>
                    <a:pt x="41222" y="23787"/>
                    <a:pt x="41222" y="23321"/>
                  </a:cubicBezTo>
                  <a:lnTo>
                    <a:pt x="41222" y="23088"/>
                  </a:lnTo>
                  <a:lnTo>
                    <a:pt x="41222" y="22677"/>
                  </a:lnTo>
                  <a:cubicBezTo>
                    <a:pt x="41222" y="22444"/>
                    <a:pt x="41222" y="22211"/>
                    <a:pt x="41162" y="21978"/>
                  </a:cubicBezTo>
                  <a:lnTo>
                    <a:pt x="41162" y="21278"/>
                  </a:lnTo>
                  <a:lnTo>
                    <a:pt x="41162" y="20928"/>
                  </a:lnTo>
                  <a:lnTo>
                    <a:pt x="41162" y="20578"/>
                  </a:lnTo>
                  <a:cubicBezTo>
                    <a:pt x="41106" y="20229"/>
                    <a:pt x="41106" y="19939"/>
                    <a:pt x="41106" y="19590"/>
                  </a:cubicBezTo>
                  <a:lnTo>
                    <a:pt x="41106" y="19296"/>
                  </a:lnTo>
                  <a:cubicBezTo>
                    <a:pt x="41045" y="18890"/>
                    <a:pt x="41045" y="18424"/>
                    <a:pt x="40989" y="18013"/>
                  </a:cubicBezTo>
                  <a:cubicBezTo>
                    <a:pt x="40989" y="17840"/>
                    <a:pt x="40929" y="17663"/>
                    <a:pt x="40929" y="17547"/>
                  </a:cubicBezTo>
                  <a:lnTo>
                    <a:pt x="40873" y="17374"/>
                  </a:lnTo>
                  <a:lnTo>
                    <a:pt x="40812" y="16791"/>
                  </a:lnTo>
                  <a:lnTo>
                    <a:pt x="40756" y="16147"/>
                  </a:lnTo>
                  <a:cubicBezTo>
                    <a:pt x="40695" y="16031"/>
                    <a:pt x="40695" y="15858"/>
                    <a:pt x="40639" y="15742"/>
                  </a:cubicBezTo>
                  <a:lnTo>
                    <a:pt x="40639" y="15564"/>
                  </a:lnTo>
                  <a:cubicBezTo>
                    <a:pt x="40579" y="15159"/>
                    <a:pt x="40462" y="14748"/>
                    <a:pt x="40406" y="14282"/>
                  </a:cubicBezTo>
                  <a:lnTo>
                    <a:pt x="40346" y="14109"/>
                  </a:lnTo>
                  <a:cubicBezTo>
                    <a:pt x="40346" y="13932"/>
                    <a:pt x="40290" y="13759"/>
                    <a:pt x="40229" y="13582"/>
                  </a:cubicBezTo>
                  <a:cubicBezTo>
                    <a:pt x="40229" y="13466"/>
                    <a:pt x="40173" y="13349"/>
                    <a:pt x="40173" y="13232"/>
                  </a:cubicBezTo>
                  <a:lnTo>
                    <a:pt x="40112" y="12943"/>
                  </a:lnTo>
                  <a:lnTo>
                    <a:pt x="40056" y="12649"/>
                  </a:lnTo>
                  <a:cubicBezTo>
                    <a:pt x="39996" y="12477"/>
                    <a:pt x="39996" y="12300"/>
                    <a:pt x="39940" y="12127"/>
                  </a:cubicBezTo>
                  <a:cubicBezTo>
                    <a:pt x="39879" y="12010"/>
                    <a:pt x="39879" y="11894"/>
                    <a:pt x="39823" y="11777"/>
                  </a:cubicBezTo>
                  <a:cubicBezTo>
                    <a:pt x="39823" y="11661"/>
                    <a:pt x="39763" y="11544"/>
                    <a:pt x="39707" y="11427"/>
                  </a:cubicBezTo>
                  <a:lnTo>
                    <a:pt x="39646" y="11078"/>
                  </a:lnTo>
                  <a:lnTo>
                    <a:pt x="39646" y="11133"/>
                  </a:lnTo>
                  <a:cubicBezTo>
                    <a:pt x="39529" y="10667"/>
                    <a:pt x="39413" y="10261"/>
                    <a:pt x="39296" y="9851"/>
                  </a:cubicBezTo>
                  <a:cubicBezTo>
                    <a:pt x="39180" y="9501"/>
                    <a:pt x="39007" y="9151"/>
                    <a:pt x="38890" y="8862"/>
                  </a:cubicBezTo>
                  <a:lnTo>
                    <a:pt x="38830" y="8629"/>
                  </a:lnTo>
                  <a:cubicBezTo>
                    <a:pt x="38774" y="8568"/>
                    <a:pt x="38713" y="8512"/>
                    <a:pt x="38713" y="8396"/>
                  </a:cubicBezTo>
                  <a:cubicBezTo>
                    <a:pt x="38657" y="8279"/>
                    <a:pt x="38597" y="8218"/>
                    <a:pt x="38597" y="8102"/>
                  </a:cubicBezTo>
                  <a:cubicBezTo>
                    <a:pt x="38480" y="7869"/>
                    <a:pt x="38424" y="7696"/>
                    <a:pt x="38307" y="7463"/>
                  </a:cubicBezTo>
                  <a:cubicBezTo>
                    <a:pt x="38247" y="7286"/>
                    <a:pt x="38130" y="7113"/>
                    <a:pt x="38014" y="6880"/>
                  </a:cubicBezTo>
                  <a:lnTo>
                    <a:pt x="38014" y="6819"/>
                  </a:lnTo>
                  <a:lnTo>
                    <a:pt x="37958" y="6763"/>
                  </a:lnTo>
                  <a:cubicBezTo>
                    <a:pt x="37958" y="6703"/>
                    <a:pt x="37897" y="6647"/>
                    <a:pt x="37897" y="6530"/>
                  </a:cubicBezTo>
                  <a:lnTo>
                    <a:pt x="37724" y="6180"/>
                  </a:lnTo>
                  <a:cubicBezTo>
                    <a:pt x="37608" y="5947"/>
                    <a:pt x="37491" y="5770"/>
                    <a:pt x="37431" y="5537"/>
                  </a:cubicBezTo>
                  <a:cubicBezTo>
                    <a:pt x="37258" y="5247"/>
                    <a:pt x="37025" y="4898"/>
                    <a:pt x="36731" y="4487"/>
                  </a:cubicBezTo>
                  <a:lnTo>
                    <a:pt x="36498" y="4198"/>
                  </a:lnTo>
                  <a:cubicBezTo>
                    <a:pt x="36325" y="3965"/>
                    <a:pt x="36148" y="3671"/>
                    <a:pt x="35915" y="3438"/>
                  </a:cubicBezTo>
                  <a:cubicBezTo>
                    <a:pt x="35798" y="3265"/>
                    <a:pt x="35682" y="3088"/>
                    <a:pt x="35509" y="2971"/>
                  </a:cubicBezTo>
                  <a:cubicBezTo>
                    <a:pt x="35392" y="2799"/>
                    <a:pt x="35276" y="2682"/>
                    <a:pt x="35098" y="2565"/>
                  </a:cubicBezTo>
                  <a:cubicBezTo>
                    <a:pt x="34865" y="2332"/>
                    <a:pt x="34632" y="2155"/>
                    <a:pt x="34343" y="1982"/>
                  </a:cubicBezTo>
                  <a:lnTo>
                    <a:pt x="34282" y="1922"/>
                  </a:lnTo>
                  <a:cubicBezTo>
                    <a:pt x="34049" y="1805"/>
                    <a:pt x="33816" y="1633"/>
                    <a:pt x="33583" y="1455"/>
                  </a:cubicBezTo>
                  <a:cubicBezTo>
                    <a:pt x="33293" y="1339"/>
                    <a:pt x="33000" y="1166"/>
                    <a:pt x="32710" y="989"/>
                  </a:cubicBezTo>
                  <a:cubicBezTo>
                    <a:pt x="32417" y="872"/>
                    <a:pt x="32067" y="756"/>
                    <a:pt x="31778" y="639"/>
                  </a:cubicBezTo>
                  <a:cubicBezTo>
                    <a:pt x="30961" y="289"/>
                    <a:pt x="30262" y="117"/>
                    <a:pt x="29618" y="56"/>
                  </a:cubicBezTo>
                  <a:cubicBezTo>
                    <a:pt x="29385" y="56"/>
                    <a:pt x="29096" y="0"/>
                    <a:pt x="28863" y="0"/>
                  </a:cubicBezTo>
                  <a:close/>
                </a:path>
              </a:pathLst>
            </a:custGeom>
            <a:solidFill>
              <a:srgbClr val="B0D85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ge3f4eb68f8_3_4951"/>
            <p:cNvSpPr/>
            <p:nvPr/>
          </p:nvSpPr>
          <p:spPr>
            <a:xfrm>
              <a:off x="6097416" y="1957935"/>
              <a:ext cx="4106" cy="4106"/>
            </a:xfrm>
            <a:custGeom>
              <a:rect b="b" l="l" r="r" t="t"/>
              <a:pathLst>
                <a:path extrusionOk="0" h="467" w="467">
                  <a:moveTo>
                    <a:pt x="178" y="0"/>
                  </a:moveTo>
                  <a:cubicBezTo>
                    <a:pt x="117" y="0"/>
                    <a:pt x="61" y="56"/>
                    <a:pt x="61" y="117"/>
                  </a:cubicBezTo>
                  <a:cubicBezTo>
                    <a:pt x="0" y="173"/>
                    <a:pt x="0" y="233"/>
                    <a:pt x="0" y="289"/>
                  </a:cubicBezTo>
                  <a:cubicBezTo>
                    <a:pt x="0" y="350"/>
                    <a:pt x="61" y="406"/>
                    <a:pt x="61" y="406"/>
                  </a:cubicBezTo>
                  <a:cubicBezTo>
                    <a:pt x="117" y="467"/>
                    <a:pt x="178" y="467"/>
                    <a:pt x="234" y="467"/>
                  </a:cubicBezTo>
                  <a:cubicBezTo>
                    <a:pt x="294" y="467"/>
                    <a:pt x="350" y="467"/>
                    <a:pt x="411" y="406"/>
                  </a:cubicBezTo>
                  <a:cubicBezTo>
                    <a:pt x="467" y="350"/>
                    <a:pt x="467" y="289"/>
                    <a:pt x="467" y="233"/>
                  </a:cubicBezTo>
                  <a:cubicBezTo>
                    <a:pt x="467" y="173"/>
                    <a:pt x="411" y="117"/>
                    <a:pt x="350" y="56"/>
                  </a:cubicBezTo>
                  <a:cubicBezTo>
                    <a:pt x="294" y="56"/>
                    <a:pt x="294" y="0"/>
                    <a:pt x="178" y="0"/>
                  </a:cubicBezTo>
                  <a:close/>
                </a:path>
              </a:pathLst>
            </a:custGeom>
            <a:solidFill>
              <a:srgbClr val="A2C7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ge3f4eb68f8_3_4951"/>
            <p:cNvSpPr/>
            <p:nvPr/>
          </p:nvSpPr>
          <p:spPr>
            <a:xfrm>
              <a:off x="6153803" y="2234751"/>
              <a:ext cx="1038" cy="1029"/>
            </a:xfrm>
            <a:custGeom>
              <a:rect b="b" l="l" r="r" t="t"/>
              <a:pathLst>
                <a:path extrusionOk="0" h="117" w="118">
                  <a:moveTo>
                    <a:pt x="117" y="1"/>
                  </a:moveTo>
                  <a:cubicBezTo>
                    <a:pt x="117" y="56"/>
                    <a:pt x="61" y="56"/>
                    <a:pt x="61" y="56"/>
                  </a:cubicBezTo>
                  <a:cubicBezTo>
                    <a:pt x="61" y="117"/>
                    <a:pt x="1" y="117"/>
                    <a:pt x="1" y="117"/>
                  </a:cubicBezTo>
                  <a:cubicBezTo>
                    <a:pt x="61" y="117"/>
                    <a:pt x="117" y="56"/>
                    <a:pt x="117" y="1"/>
                  </a:cubicBezTo>
                  <a:close/>
                </a:path>
              </a:pathLst>
            </a:custGeom>
            <a:solidFill>
              <a:srgbClr val="A2C75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ge3f4eb68f8_3_4951"/>
            <p:cNvSpPr/>
            <p:nvPr/>
          </p:nvSpPr>
          <p:spPr>
            <a:xfrm>
              <a:off x="6128173" y="2113766"/>
              <a:ext cx="29736" cy="75572"/>
            </a:xfrm>
            <a:custGeom>
              <a:rect b="b" l="l" r="r" t="t"/>
              <a:pathLst>
                <a:path extrusionOk="0" h="8595" w="3382">
                  <a:moveTo>
                    <a:pt x="178" y="1"/>
                  </a:moveTo>
                  <a:cubicBezTo>
                    <a:pt x="117" y="1"/>
                    <a:pt x="117" y="1"/>
                    <a:pt x="61" y="57"/>
                  </a:cubicBezTo>
                  <a:cubicBezTo>
                    <a:pt x="0" y="117"/>
                    <a:pt x="0" y="234"/>
                    <a:pt x="61" y="290"/>
                  </a:cubicBezTo>
                  <a:cubicBezTo>
                    <a:pt x="178" y="407"/>
                    <a:pt x="350" y="523"/>
                    <a:pt x="467" y="640"/>
                  </a:cubicBezTo>
                  <a:cubicBezTo>
                    <a:pt x="527" y="756"/>
                    <a:pt x="583" y="934"/>
                    <a:pt x="700" y="1050"/>
                  </a:cubicBezTo>
                  <a:cubicBezTo>
                    <a:pt x="761" y="1167"/>
                    <a:pt x="877" y="1283"/>
                    <a:pt x="933" y="1456"/>
                  </a:cubicBezTo>
                  <a:cubicBezTo>
                    <a:pt x="1050" y="1633"/>
                    <a:pt x="1111" y="1750"/>
                    <a:pt x="1227" y="1922"/>
                  </a:cubicBezTo>
                  <a:cubicBezTo>
                    <a:pt x="1283" y="2100"/>
                    <a:pt x="1400" y="2216"/>
                    <a:pt x="1460" y="2389"/>
                  </a:cubicBezTo>
                  <a:cubicBezTo>
                    <a:pt x="1516" y="2505"/>
                    <a:pt x="1577" y="2622"/>
                    <a:pt x="1577" y="2799"/>
                  </a:cubicBezTo>
                  <a:cubicBezTo>
                    <a:pt x="1633" y="2972"/>
                    <a:pt x="1749" y="3149"/>
                    <a:pt x="1810" y="3322"/>
                  </a:cubicBezTo>
                  <a:cubicBezTo>
                    <a:pt x="1866" y="3615"/>
                    <a:pt x="1983" y="3965"/>
                    <a:pt x="2043" y="4315"/>
                  </a:cubicBezTo>
                  <a:cubicBezTo>
                    <a:pt x="2099" y="4665"/>
                    <a:pt x="2160" y="4954"/>
                    <a:pt x="2216" y="5304"/>
                  </a:cubicBezTo>
                  <a:cubicBezTo>
                    <a:pt x="2277" y="5654"/>
                    <a:pt x="2333" y="5948"/>
                    <a:pt x="2393" y="6297"/>
                  </a:cubicBezTo>
                  <a:cubicBezTo>
                    <a:pt x="2449" y="6531"/>
                    <a:pt x="2449" y="6820"/>
                    <a:pt x="2449" y="7053"/>
                  </a:cubicBezTo>
                  <a:cubicBezTo>
                    <a:pt x="2449" y="7286"/>
                    <a:pt x="2449" y="7519"/>
                    <a:pt x="2393" y="7813"/>
                  </a:cubicBezTo>
                  <a:lnTo>
                    <a:pt x="2393" y="7986"/>
                  </a:lnTo>
                  <a:cubicBezTo>
                    <a:pt x="2393" y="8046"/>
                    <a:pt x="2333" y="8102"/>
                    <a:pt x="2333" y="8102"/>
                  </a:cubicBezTo>
                  <a:cubicBezTo>
                    <a:pt x="2333" y="8219"/>
                    <a:pt x="2393" y="8280"/>
                    <a:pt x="2393" y="8336"/>
                  </a:cubicBezTo>
                  <a:cubicBezTo>
                    <a:pt x="2449" y="8452"/>
                    <a:pt x="2566" y="8513"/>
                    <a:pt x="2682" y="8569"/>
                  </a:cubicBezTo>
                  <a:cubicBezTo>
                    <a:pt x="2717" y="8587"/>
                    <a:pt x="2756" y="8594"/>
                    <a:pt x="2797" y="8594"/>
                  </a:cubicBezTo>
                  <a:cubicBezTo>
                    <a:pt x="2893" y="8594"/>
                    <a:pt x="2993" y="8552"/>
                    <a:pt x="3032" y="8513"/>
                  </a:cubicBezTo>
                  <a:cubicBezTo>
                    <a:pt x="3149" y="8452"/>
                    <a:pt x="3265" y="8336"/>
                    <a:pt x="3265" y="8219"/>
                  </a:cubicBezTo>
                  <a:cubicBezTo>
                    <a:pt x="3326" y="7986"/>
                    <a:pt x="3326" y="7697"/>
                    <a:pt x="3382" y="7463"/>
                  </a:cubicBezTo>
                  <a:lnTo>
                    <a:pt x="3382" y="6820"/>
                  </a:lnTo>
                  <a:cubicBezTo>
                    <a:pt x="3326" y="6587"/>
                    <a:pt x="3326" y="6297"/>
                    <a:pt x="3265" y="6064"/>
                  </a:cubicBezTo>
                  <a:cubicBezTo>
                    <a:pt x="3265" y="5887"/>
                    <a:pt x="3209" y="5654"/>
                    <a:pt x="3209" y="5481"/>
                  </a:cubicBezTo>
                  <a:cubicBezTo>
                    <a:pt x="3093" y="5071"/>
                    <a:pt x="3032" y="4665"/>
                    <a:pt x="2916" y="4254"/>
                  </a:cubicBezTo>
                  <a:cubicBezTo>
                    <a:pt x="2916" y="4082"/>
                    <a:pt x="2860" y="3905"/>
                    <a:pt x="2799" y="3671"/>
                  </a:cubicBezTo>
                  <a:lnTo>
                    <a:pt x="2626" y="3149"/>
                  </a:lnTo>
                  <a:cubicBezTo>
                    <a:pt x="2510" y="2972"/>
                    <a:pt x="2449" y="2799"/>
                    <a:pt x="2393" y="2622"/>
                  </a:cubicBezTo>
                  <a:cubicBezTo>
                    <a:pt x="2333" y="2505"/>
                    <a:pt x="2277" y="2333"/>
                    <a:pt x="2160" y="2216"/>
                  </a:cubicBezTo>
                  <a:cubicBezTo>
                    <a:pt x="2099" y="2039"/>
                    <a:pt x="2043" y="1922"/>
                    <a:pt x="1927" y="1806"/>
                  </a:cubicBezTo>
                  <a:cubicBezTo>
                    <a:pt x="1810" y="1633"/>
                    <a:pt x="1694" y="1517"/>
                    <a:pt x="1577" y="1400"/>
                  </a:cubicBezTo>
                  <a:cubicBezTo>
                    <a:pt x="1400" y="1106"/>
                    <a:pt x="1166" y="934"/>
                    <a:pt x="933" y="700"/>
                  </a:cubicBezTo>
                  <a:cubicBezTo>
                    <a:pt x="761" y="467"/>
                    <a:pt x="527" y="234"/>
                    <a:pt x="294" y="57"/>
                  </a:cubicBezTo>
                  <a:cubicBezTo>
                    <a:pt x="234" y="1"/>
                    <a:pt x="234" y="1"/>
                    <a:pt x="178" y="1"/>
                  </a:cubicBezTo>
                  <a:close/>
                </a:path>
              </a:pathLst>
            </a:custGeom>
            <a:solidFill>
              <a:srgbClr val="9B7A4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ge3f4eb68f8_3_4951"/>
            <p:cNvSpPr/>
            <p:nvPr/>
          </p:nvSpPr>
          <p:spPr>
            <a:xfrm>
              <a:off x="6148677" y="2193734"/>
              <a:ext cx="6164" cy="6164"/>
            </a:xfrm>
            <a:custGeom>
              <a:rect b="b" l="l" r="r" t="t"/>
              <a:pathLst>
                <a:path extrusionOk="0" h="701" w="701">
                  <a:moveTo>
                    <a:pt x="350" y="1"/>
                  </a:moveTo>
                  <a:cubicBezTo>
                    <a:pt x="178" y="1"/>
                    <a:pt x="1" y="117"/>
                    <a:pt x="1" y="351"/>
                  </a:cubicBezTo>
                  <a:cubicBezTo>
                    <a:pt x="1" y="523"/>
                    <a:pt x="178" y="700"/>
                    <a:pt x="350" y="700"/>
                  </a:cubicBezTo>
                  <a:cubicBezTo>
                    <a:pt x="528" y="700"/>
                    <a:pt x="700" y="523"/>
                    <a:pt x="700" y="351"/>
                  </a:cubicBezTo>
                  <a:cubicBezTo>
                    <a:pt x="700" y="117"/>
                    <a:pt x="528" y="1"/>
                    <a:pt x="350" y="1"/>
                  </a:cubicBezTo>
                  <a:close/>
                </a:path>
              </a:pathLst>
            </a:custGeom>
            <a:solidFill>
              <a:srgbClr val="9B7A4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ge3f4eb68f8_3_4951"/>
            <p:cNvSpPr/>
            <p:nvPr/>
          </p:nvSpPr>
          <p:spPr>
            <a:xfrm>
              <a:off x="6141010" y="2203986"/>
              <a:ext cx="5135" cy="5135"/>
            </a:xfrm>
            <a:custGeom>
              <a:rect b="b" l="l" r="r" t="t"/>
              <a:pathLst>
                <a:path extrusionOk="0" h="584" w="584">
                  <a:moveTo>
                    <a:pt x="289" y="1"/>
                  </a:moveTo>
                  <a:cubicBezTo>
                    <a:pt x="117" y="1"/>
                    <a:pt x="0" y="117"/>
                    <a:pt x="0" y="290"/>
                  </a:cubicBezTo>
                  <a:cubicBezTo>
                    <a:pt x="0" y="467"/>
                    <a:pt x="117" y="584"/>
                    <a:pt x="289" y="584"/>
                  </a:cubicBezTo>
                  <a:cubicBezTo>
                    <a:pt x="467" y="584"/>
                    <a:pt x="583" y="467"/>
                    <a:pt x="583" y="290"/>
                  </a:cubicBezTo>
                  <a:cubicBezTo>
                    <a:pt x="583" y="117"/>
                    <a:pt x="467" y="1"/>
                    <a:pt x="289" y="1"/>
                  </a:cubicBezTo>
                  <a:close/>
                </a:path>
              </a:pathLst>
            </a:custGeom>
            <a:solidFill>
              <a:srgbClr val="9B7A4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ge3f4eb68f8_3_4951"/>
            <p:cNvSpPr/>
            <p:nvPr/>
          </p:nvSpPr>
          <p:spPr>
            <a:xfrm>
              <a:off x="6147648" y="2343418"/>
              <a:ext cx="9" cy="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ge3f4eb68f8_3_4951"/>
            <p:cNvSpPr/>
            <p:nvPr/>
          </p:nvSpPr>
          <p:spPr>
            <a:xfrm>
              <a:off x="6060013" y="1909743"/>
              <a:ext cx="9" cy="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ge3f4eb68f8_3_4951"/>
            <p:cNvSpPr/>
            <p:nvPr/>
          </p:nvSpPr>
          <p:spPr>
            <a:xfrm>
              <a:off x="6277857" y="2217808"/>
              <a:ext cx="9" cy="545"/>
            </a:xfrm>
            <a:custGeom>
              <a:rect b="b" l="l" r="r" t="t"/>
              <a:pathLst>
                <a:path extrusionOk="0" h="62" w="1">
                  <a:moveTo>
                    <a:pt x="0" y="1"/>
                  </a:moveTo>
                  <a:lnTo>
                    <a:pt x="0" y="61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ge3f4eb68f8_3_4951"/>
            <p:cNvSpPr/>
            <p:nvPr/>
          </p:nvSpPr>
          <p:spPr>
            <a:xfrm>
              <a:off x="5976439" y="2332146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ge3f4eb68f8_3_4951"/>
            <p:cNvSpPr/>
            <p:nvPr/>
          </p:nvSpPr>
          <p:spPr>
            <a:xfrm>
              <a:off x="6148185" y="2343418"/>
              <a:ext cx="9" cy="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ge3f4eb68f8_3_4951"/>
            <p:cNvSpPr/>
            <p:nvPr/>
          </p:nvSpPr>
          <p:spPr>
            <a:xfrm>
              <a:off x="6148185" y="2343418"/>
              <a:ext cx="9" cy="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ge3f4eb68f8_3_4951"/>
            <p:cNvSpPr/>
            <p:nvPr/>
          </p:nvSpPr>
          <p:spPr>
            <a:xfrm>
              <a:off x="6148185" y="2343418"/>
              <a:ext cx="9" cy="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ge3f4eb68f8_3_4951"/>
            <p:cNvSpPr/>
            <p:nvPr/>
          </p:nvSpPr>
          <p:spPr>
            <a:xfrm>
              <a:off x="6147648" y="2343418"/>
              <a:ext cx="9" cy="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ge3f4eb68f8_3_4951"/>
            <p:cNvSpPr/>
            <p:nvPr/>
          </p:nvSpPr>
          <p:spPr>
            <a:xfrm>
              <a:off x="6000549" y="1996895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ge3f4eb68f8_3_4951"/>
            <p:cNvSpPr/>
            <p:nvPr/>
          </p:nvSpPr>
          <p:spPr>
            <a:xfrm>
              <a:off x="6000549" y="1996895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ge3f4eb68f8_3_4951"/>
            <p:cNvSpPr/>
            <p:nvPr/>
          </p:nvSpPr>
          <p:spPr>
            <a:xfrm>
              <a:off x="6000549" y="1996895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ge3f4eb68f8_3_4951"/>
            <p:cNvSpPr/>
            <p:nvPr/>
          </p:nvSpPr>
          <p:spPr>
            <a:xfrm>
              <a:off x="6000549" y="1996895"/>
              <a:ext cx="9" cy="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ge3f4eb68f8_3_4951"/>
            <p:cNvSpPr/>
            <p:nvPr/>
          </p:nvSpPr>
          <p:spPr>
            <a:xfrm>
              <a:off x="5986199" y="2001485"/>
              <a:ext cx="13338" cy="18464"/>
            </a:xfrm>
            <a:custGeom>
              <a:rect b="b" l="l" r="r" t="t"/>
              <a:pathLst>
                <a:path extrusionOk="0" h="2100" w="1517">
                  <a:moveTo>
                    <a:pt x="0" y="2099"/>
                  </a:moveTo>
                  <a:lnTo>
                    <a:pt x="0" y="2099"/>
                  </a:lnTo>
                  <a:lnTo>
                    <a:pt x="0" y="2099"/>
                  </a:lnTo>
                  <a:lnTo>
                    <a:pt x="0" y="2099"/>
                  </a:lnTo>
                  <a:close/>
                  <a:moveTo>
                    <a:pt x="1516" y="0"/>
                  </a:moveTo>
                  <a:lnTo>
                    <a:pt x="1516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ge3f4eb68f8_3_4951"/>
            <p:cNvSpPr/>
            <p:nvPr/>
          </p:nvSpPr>
          <p:spPr>
            <a:xfrm>
              <a:off x="5981073" y="2026623"/>
              <a:ext cx="9" cy="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ge3f4eb68f8_3_4951"/>
            <p:cNvSpPr/>
            <p:nvPr/>
          </p:nvSpPr>
          <p:spPr>
            <a:xfrm>
              <a:off x="5981073" y="2027115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ge3f4eb68f8_3_4951"/>
            <p:cNvSpPr/>
            <p:nvPr/>
          </p:nvSpPr>
          <p:spPr>
            <a:xfrm>
              <a:off x="5981073" y="2027115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2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ge3f4eb68f8_3_4951"/>
            <p:cNvSpPr/>
            <p:nvPr/>
          </p:nvSpPr>
          <p:spPr>
            <a:xfrm>
              <a:off x="5900568" y="1863609"/>
              <a:ext cx="369628" cy="462565"/>
            </a:xfrm>
            <a:custGeom>
              <a:rect b="b" l="l" r="r" t="t"/>
              <a:pathLst>
                <a:path extrusionOk="0" h="52609" w="42039">
                  <a:moveTo>
                    <a:pt x="29562" y="1"/>
                  </a:moveTo>
                  <a:cubicBezTo>
                    <a:pt x="29329" y="1"/>
                    <a:pt x="29095" y="57"/>
                    <a:pt x="28862" y="57"/>
                  </a:cubicBezTo>
                  <a:cubicBezTo>
                    <a:pt x="27813" y="117"/>
                    <a:pt x="26703" y="350"/>
                    <a:pt x="25714" y="700"/>
                  </a:cubicBezTo>
                  <a:cubicBezTo>
                    <a:pt x="21633" y="2099"/>
                    <a:pt x="18774" y="5654"/>
                    <a:pt x="16442" y="9152"/>
                  </a:cubicBezTo>
                  <a:cubicBezTo>
                    <a:pt x="15276" y="10961"/>
                    <a:pt x="14170" y="12883"/>
                    <a:pt x="13004" y="14749"/>
                  </a:cubicBezTo>
                  <a:cubicBezTo>
                    <a:pt x="12538" y="15565"/>
                    <a:pt x="12071" y="16381"/>
                    <a:pt x="11544" y="17141"/>
                  </a:cubicBezTo>
                  <a:cubicBezTo>
                    <a:pt x="11311" y="17547"/>
                    <a:pt x="11138" y="17897"/>
                    <a:pt x="10845" y="18247"/>
                  </a:cubicBezTo>
                  <a:cubicBezTo>
                    <a:pt x="10845" y="18363"/>
                    <a:pt x="10789" y="18424"/>
                    <a:pt x="10728" y="18480"/>
                  </a:cubicBezTo>
                  <a:cubicBezTo>
                    <a:pt x="10611" y="18657"/>
                    <a:pt x="10495" y="18830"/>
                    <a:pt x="10439" y="18946"/>
                  </a:cubicBezTo>
                  <a:lnTo>
                    <a:pt x="10089" y="19473"/>
                  </a:lnTo>
                  <a:lnTo>
                    <a:pt x="9739" y="19996"/>
                  </a:lnTo>
                  <a:cubicBezTo>
                    <a:pt x="9623" y="20112"/>
                    <a:pt x="9562" y="20290"/>
                    <a:pt x="9445" y="20462"/>
                  </a:cubicBezTo>
                  <a:cubicBezTo>
                    <a:pt x="9329" y="20579"/>
                    <a:pt x="9212" y="20695"/>
                    <a:pt x="9096" y="20873"/>
                  </a:cubicBezTo>
                  <a:cubicBezTo>
                    <a:pt x="9096" y="20873"/>
                    <a:pt x="9096" y="20929"/>
                    <a:pt x="9040" y="20929"/>
                  </a:cubicBezTo>
                  <a:cubicBezTo>
                    <a:pt x="8629" y="21512"/>
                    <a:pt x="8163" y="22095"/>
                    <a:pt x="7696" y="22678"/>
                  </a:cubicBezTo>
                  <a:lnTo>
                    <a:pt x="7696" y="22738"/>
                  </a:lnTo>
                  <a:cubicBezTo>
                    <a:pt x="6008" y="24776"/>
                    <a:pt x="4259" y="26819"/>
                    <a:pt x="2799" y="29091"/>
                  </a:cubicBezTo>
                  <a:cubicBezTo>
                    <a:pt x="2099" y="30201"/>
                    <a:pt x="1460" y="31367"/>
                    <a:pt x="994" y="32589"/>
                  </a:cubicBezTo>
                  <a:cubicBezTo>
                    <a:pt x="467" y="33816"/>
                    <a:pt x="178" y="35098"/>
                    <a:pt x="61" y="36437"/>
                  </a:cubicBezTo>
                  <a:cubicBezTo>
                    <a:pt x="1" y="37719"/>
                    <a:pt x="61" y="39002"/>
                    <a:pt x="294" y="40285"/>
                  </a:cubicBezTo>
                  <a:cubicBezTo>
                    <a:pt x="528" y="41451"/>
                    <a:pt x="933" y="42617"/>
                    <a:pt x="1460" y="43666"/>
                  </a:cubicBezTo>
                  <a:cubicBezTo>
                    <a:pt x="1983" y="44716"/>
                    <a:pt x="2682" y="45709"/>
                    <a:pt x="3443" y="46581"/>
                  </a:cubicBezTo>
                  <a:cubicBezTo>
                    <a:pt x="4198" y="47514"/>
                    <a:pt x="5075" y="48274"/>
                    <a:pt x="6064" y="48974"/>
                  </a:cubicBezTo>
                  <a:cubicBezTo>
                    <a:pt x="7057" y="49730"/>
                    <a:pt x="8107" y="50313"/>
                    <a:pt x="9273" y="50779"/>
                  </a:cubicBezTo>
                  <a:cubicBezTo>
                    <a:pt x="10495" y="51306"/>
                    <a:pt x="11838" y="51712"/>
                    <a:pt x="13121" y="52006"/>
                  </a:cubicBezTo>
                  <a:cubicBezTo>
                    <a:pt x="14576" y="52295"/>
                    <a:pt x="16036" y="52528"/>
                    <a:pt x="17435" y="52589"/>
                  </a:cubicBezTo>
                  <a:cubicBezTo>
                    <a:pt x="17776" y="52602"/>
                    <a:pt x="18113" y="52609"/>
                    <a:pt x="18448" y="52609"/>
                  </a:cubicBezTo>
                  <a:cubicBezTo>
                    <a:pt x="19545" y="52609"/>
                    <a:pt x="20617" y="52534"/>
                    <a:pt x="21689" y="52355"/>
                  </a:cubicBezTo>
                  <a:cubicBezTo>
                    <a:pt x="24487" y="51945"/>
                    <a:pt x="27230" y="50956"/>
                    <a:pt x="29618" y="49496"/>
                  </a:cubicBezTo>
                  <a:cubicBezTo>
                    <a:pt x="30900" y="48741"/>
                    <a:pt x="32066" y="47808"/>
                    <a:pt x="33176" y="46814"/>
                  </a:cubicBezTo>
                  <a:cubicBezTo>
                    <a:pt x="34165" y="45882"/>
                    <a:pt x="35098" y="44832"/>
                    <a:pt x="35914" y="43783"/>
                  </a:cubicBezTo>
                  <a:cubicBezTo>
                    <a:pt x="37547" y="41684"/>
                    <a:pt x="38829" y="39296"/>
                    <a:pt x="39762" y="36787"/>
                  </a:cubicBezTo>
                  <a:cubicBezTo>
                    <a:pt x="40695" y="34282"/>
                    <a:pt x="41278" y="31656"/>
                    <a:pt x="41628" y="29035"/>
                  </a:cubicBezTo>
                  <a:cubicBezTo>
                    <a:pt x="41978" y="26292"/>
                    <a:pt x="42038" y="23610"/>
                    <a:pt x="41861" y="20929"/>
                  </a:cubicBezTo>
                  <a:cubicBezTo>
                    <a:pt x="41805" y="18774"/>
                    <a:pt x="41572" y="16614"/>
                    <a:pt x="41161" y="14515"/>
                  </a:cubicBezTo>
                  <a:cubicBezTo>
                    <a:pt x="40812" y="12477"/>
                    <a:pt x="40289" y="10495"/>
                    <a:pt x="39529" y="8569"/>
                  </a:cubicBezTo>
                  <a:cubicBezTo>
                    <a:pt x="38829" y="6703"/>
                    <a:pt x="37897" y="4898"/>
                    <a:pt x="36558" y="3382"/>
                  </a:cubicBezTo>
                  <a:cubicBezTo>
                    <a:pt x="35975" y="2682"/>
                    <a:pt x="35275" y="2039"/>
                    <a:pt x="34459" y="1516"/>
                  </a:cubicBezTo>
                  <a:cubicBezTo>
                    <a:pt x="33699" y="989"/>
                    <a:pt x="32827" y="584"/>
                    <a:pt x="31894" y="350"/>
                  </a:cubicBezTo>
                  <a:cubicBezTo>
                    <a:pt x="31134" y="117"/>
                    <a:pt x="30378" y="1"/>
                    <a:pt x="2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ge3f4eb68f8_3_4951"/>
            <p:cNvSpPr/>
            <p:nvPr/>
          </p:nvSpPr>
          <p:spPr>
            <a:xfrm>
              <a:off x="5968236" y="2062997"/>
              <a:ext cx="9" cy="545"/>
            </a:xfrm>
            <a:custGeom>
              <a:rect b="b" l="l" r="r" t="t"/>
              <a:pathLst>
                <a:path extrusionOk="0" h="62" w="1">
                  <a:moveTo>
                    <a:pt x="0" y="6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ge3f4eb68f8_3_4951"/>
            <p:cNvSpPr/>
            <p:nvPr/>
          </p:nvSpPr>
          <p:spPr>
            <a:xfrm>
              <a:off x="5968236" y="2062997"/>
              <a:ext cx="536" cy="9"/>
            </a:xfrm>
            <a:custGeom>
              <a:rect b="b" l="l" r="r" t="t"/>
              <a:pathLst>
                <a:path extrusionOk="0" h="1" w="61">
                  <a:moveTo>
                    <a:pt x="0" y="1"/>
                  </a:moveTo>
                  <a:lnTo>
                    <a:pt x="61" y="1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ge3f4eb68f8_3_4951"/>
            <p:cNvSpPr/>
            <p:nvPr/>
          </p:nvSpPr>
          <p:spPr>
            <a:xfrm>
              <a:off x="6086135" y="2320866"/>
              <a:ext cx="9" cy="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ge3f4eb68f8_3_4951"/>
            <p:cNvSpPr/>
            <p:nvPr/>
          </p:nvSpPr>
          <p:spPr>
            <a:xfrm>
              <a:off x="6086135" y="2320866"/>
              <a:ext cx="9" cy="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ge3f4eb68f8_3_4951"/>
            <p:cNvSpPr/>
            <p:nvPr/>
          </p:nvSpPr>
          <p:spPr>
            <a:xfrm>
              <a:off x="6149706" y="1868735"/>
              <a:ext cx="9" cy="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ge3f4eb68f8_3_4951"/>
            <p:cNvSpPr/>
            <p:nvPr/>
          </p:nvSpPr>
          <p:spPr>
            <a:xfrm>
              <a:off x="6206620" y="1883585"/>
              <a:ext cx="9" cy="536"/>
            </a:xfrm>
            <a:custGeom>
              <a:rect b="b" l="l" r="r" t="t"/>
              <a:pathLst>
                <a:path extrusionOk="0" h="61" w="1">
                  <a:moveTo>
                    <a:pt x="1" y="61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ge3f4eb68f8_3_4951"/>
            <p:cNvSpPr/>
            <p:nvPr/>
          </p:nvSpPr>
          <p:spPr>
            <a:xfrm>
              <a:off x="6206620" y="1884113"/>
              <a:ext cx="9" cy="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ge3f4eb68f8_3_4951"/>
            <p:cNvSpPr/>
            <p:nvPr/>
          </p:nvSpPr>
          <p:spPr>
            <a:xfrm>
              <a:off x="6224548" y="1903061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ge3f4eb68f8_3_4951"/>
            <p:cNvSpPr/>
            <p:nvPr/>
          </p:nvSpPr>
          <p:spPr>
            <a:xfrm>
              <a:off x="6261987" y="2015342"/>
              <a:ext cx="9" cy="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ge3f4eb68f8_3_4951"/>
            <p:cNvSpPr/>
            <p:nvPr/>
          </p:nvSpPr>
          <p:spPr>
            <a:xfrm>
              <a:off x="5968236" y="2063534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ge3f4eb68f8_3_4951"/>
            <p:cNvSpPr/>
            <p:nvPr/>
          </p:nvSpPr>
          <p:spPr>
            <a:xfrm>
              <a:off x="5950317" y="2092241"/>
              <a:ext cx="9" cy="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ge3f4eb68f8_3_4951"/>
            <p:cNvSpPr/>
            <p:nvPr/>
          </p:nvSpPr>
          <p:spPr>
            <a:xfrm>
              <a:off x="6130221" y="2309593"/>
              <a:ext cx="9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ge3f4eb68f8_3_4951"/>
            <p:cNvSpPr/>
            <p:nvPr/>
          </p:nvSpPr>
          <p:spPr>
            <a:xfrm>
              <a:off x="6130221" y="2309593"/>
              <a:ext cx="9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ge3f4eb68f8_3_4951"/>
            <p:cNvSpPr/>
            <p:nvPr/>
          </p:nvSpPr>
          <p:spPr>
            <a:xfrm>
              <a:off x="6086135" y="2320866"/>
              <a:ext cx="9" cy="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ge3f4eb68f8_3_4951"/>
            <p:cNvSpPr/>
            <p:nvPr/>
          </p:nvSpPr>
          <p:spPr>
            <a:xfrm>
              <a:off x="5989276" y="2011737"/>
              <a:ext cx="18948" cy="26175"/>
            </a:xfrm>
            <a:custGeom>
              <a:rect b="b" l="l" r="r" t="t"/>
              <a:pathLst>
                <a:path extrusionOk="0" h="2977" w="2155">
                  <a:moveTo>
                    <a:pt x="1982" y="0"/>
                  </a:moveTo>
                  <a:cubicBezTo>
                    <a:pt x="1982" y="0"/>
                    <a:pt x="1922" y="0"/>
                    <a:pt x="1922" y="61"/>
                  </a:cubicBezTo>
                  <a:cubicBezTo>
                    <a:pt x="1339" y="994"/>
                    <a:pt x="700" y="1866"/>
                    <a:pt x="56" y="2799"/>
                  </a:cubicBezTo>
                  <a:cubicBezTo>
                    <a:pt x="0" y="2860"/>
                    <a:pt x="0" y="2916"/>
                    <a:pt x="56" y="2976"/>
                  </a:cubicBezTo>
                  <a:cubicBezTo>
                    <a:pt x="117" y="2976"/>
                    <a:pt x="173" y="2976"/>
                    <a:pt x="233" y="2916"/>
                  </a:cubicBezTo>
                  <a:cubicBezTo>
                    <a:pt x="872" y="2043"/>
                    <a:pt x="1516" y="1110"/>
                    <a:pt x="2099" y="178"/>
                  </a:cubicBezTo>
                  <a:cubicBezTo>
                    <a:pt x="2155" y="117"/>
                    <a:pt x="2099" y="61"/>
                    <a:pt x="2038" y="0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ge3f4eb68f8_3_4951"/>
            <p:cNvSpPr/>
            <p:nvPr/>
          </p:nvSpPr>
          <p:spPr>
            <a:xfrm>
              <a:off x="5986199" y="2014814"/>
              <a:ext cx="18957" cy="29244"/>
            </a:xfrm>
            <a:custGeom>
              <a:rect b="b" l="l" r="r" t="t"/>
              <a:pathLst>
                <a:path extrusionOk="0" h="3326" w="2156">
                  <a:moveTo>
                    <a:pt x="2038" y="0"/>
                  </a:moveTo>
                  <a:cubicBezTo>
                    <a:pt x="2038" y="0"/>
                    <a:pt x="1983" y="0"/>
                    <a:pt x="1983" y="61"/>
                  </a:cubicBezTo>
                  <a:cubicBezTo>
                    <a:pt x="1339" y="1110"/>
                    <a:pt x="700" y="2160"/>
                    <a:pt x="0" y="3149"/>
                  </a:cubicBezTo>
                  <a:cubicBezTo>
                    <a:pt x="0" y="3209"/>
                    <a:pt x="0" y="3265"/>
                    <a:pt x="56" y="3326"/>
                  </a:cubicBezTo>
                  <a:cubicBezTo>
                    <a:pt x="117" y="3326"/>
                    <a:pt x="173" y="3326"/>
                    <a:pt x="233" y="3265"/>
                  </a:cubicBezTo>
                  <a:cubicBezTo>
                    <a:pt x="872" y="2276"/>
                    <a:pt x="1516" y="1227"/>
                    <a:pt x="2155" y="177"/>
                  </a:cubicBezTo>
                  <a:cubicBezTo>
                    <a:pt x="2155" y="117"/>
                    <a:pt x="2155" y="61"/>
                    <a:pt x="2099" y="0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ge3f4eb68f8_3_4951"/>
            <p:cNvSpPr/>
            <p:nvPr/>
          </p:nvSpPr>
          <p:spPr>
            <a:xfrm>
              <a:off x="5983122" y="2015342"/>
              <a:ext cx="22034" cy="31257"/>
            </a:xfrm>
            <a:custGeom>
              <a:rect b="b" l="l" r="r" t="t"/>
              <a:pathLst>
                <a:path extrusionOk="0" h="3555" w="2506">
                  <a:moveTo>
                    <a:pt x="2388" y="1"/>
                  </a:moveTo>
                  <a:cubicBezTo>
                    <a:pt x="2333" y="1"/>
                    <a:pt x="2272" y="1"/>
                    <a:pt x="2272" y="57"/>
                  </a:cubicBezTo>
                  <a:cubicBezTo>
                    <a:pt x="1516" y="1167"/>
                    <a:pt x="756" y="2272"/>
                    <a:pt x="56" y="3382"/>
                  </a:cubicBezTo>
                  <a:cubicBezTo>
                    <a:pt x="0" y="3438"/>
                    <a:pt x="0" y="3499"/>
                    <a:pt x="56" y="3555"/>
                  </a:cubicBezTo>
                  <a:cubicBezTo>
                    <a:pt x="117" y="3555"/>
                    <a:pt x="173" y="3555"/>
                    <a:pt x="234" y="3499"/>
                  </a:cubicBezTo>
                  <a:cubicBezTo>
                    <a:pt x="933" y="2389"/>
                    <a:pt x="1689" y="1284"/>
                    <a:pt x="2449" y="173"/>
                  </a:cubicBezTo>
                  <a:cubicBezTo>
                    <a:pt x="2505" y="117"/>
                    <a:pt x="2505" y="57"/>
                    <a:pt x="2449" y="1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ge3f4eb68f8_3_4951"/>
            <p:cNvSpPr/>
            <p:nvPr/>
          </p:nvSpPr>
          <p:spPr>
            <a:xfrm>
              <a:off x="5980537" y="2016370"/>
              <a:ext cx="23098" cy="33710"/>
            </a:xfrm>
            <a:custGeom>
              <a:rect b="b" l="l" r="r" t="t"/>
              <a:pathLst>
                <a:path extrusionOk="0" h="3834" w="2627">
                  <a:moveTo>
                    <a:pt x="2449" y="0"/>
                  </a:moveTo>
                  <a:lnTo>
                    <a:pt x="2393" y="56"/>
                  </a:lnTo>
                  <a:cubicBezTo>
                    <a:pt x="2277" y="234"/>
                    <a:pt x="2099" y="406"/>
                    <a:pt x="1983" y="583"/>
                  </a:cubicBezTo>
                  <a:cubicBezTo>
                    <a:pt x="1927" y="700"/>
                    <a:pt x="1866" y="817"/>
                    <a:pt x="1750" y="873"/>
                  </a:cubicBezTo>
                  <a:cubicBezTo>
                    <a:pt x="1750" y="989"/>
                    <a:pt x="1694" y="1050"/>
                    <a:pt x="1633" y="1106"/>
                  </a:cubicBezTo>
                  <a:cubicBezTo>
                    <a:pt x="1516" y="1283"/>
                    <a:pt x="1460" y="1400"/>
                    <a:pt x="1344" y="1572"/>
                  </a:cubicBezTo>
                  <a:lnTo>
                    <a:pt x="994" y="2099"/>
                  </a:lnTo>
                  <a:lnTo>
                    <a:pt x="877" y="2272"/>
                  </a:lnTo>
                  <a:cubicBezTo>
                    <a:pt x="584" y="2738"/>
                    <a:pt x="350" y="3205"/>
                    <a:pt x="61" y="3671"/>
                  </a:cubicBezTo>
                  <a:cubicBezTo>
                    <a:pt x="1" y="3732"/>
                    <a:pt x="1" y="3788"/>
                    <a:pt x="61" y="3788"/>
                  </a:cubicBezTo>
                  <a:cubicBezTo>
                    <a:pt x="89" y="3818"/>
                    <a:pt x="118" y="3833"/>
                    <a:pt x="148" y="3833"/>
                  </a:cubicBezTo>
                  <a:cubicBezTo>
                    <a:pt x="177" y="3833"/>
                    <a:pt x="206" y="3818"/>
                    <a:pt x="234" y="3788"/>
                  </a:cubicBezTo>
                  <a:cubicBezTo>
                    <a:pt x="994" y="2566"/>
                    <a:pt x="1633" y="1283"/>
                    <a:pt x="2566" y="173"/>
                  </a:cubicBezTo>
                  <a:cubicBezTo>
                    <a:pt x="2627" y="173"/>
                    <a:pt x="2627" y="117"/>
                    <a:pt x="2627" y="117"/>
                  </a:cubicBezTo>
                  <a:lnTo>
                    <a:pt x="2566" y="56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ge3f4eb68f8_3_4951"/>
            <p:cNvSpPr/>
            <p:nvPr/>
          </p:nvSpPr>
          <p:spPr>
            <a:xfrm>
              <a:off x="5977459" y="2017892"/>
              <a:ext cx="25639" cy="35768"/>
            </a:xfrm>
            <a:custGeom>
              <a:rect b="b" l="l" r="r" t="t"/>
              <a:pathLst>
                <a:path extrusionOk="0" h="4068" w="2916">
                  <a:moveTo>
                    <a:pt x="2743" y="0"/>
                  </a:moveTo>
                  <a:cubicBezTo>
                    <a:pt x="2683" y="0"/>
                    <a:pt x="2683" y="0"/>
                    <a:pt x="2683" y="61"/>
                  </a:cubicBezTo>
                  <a:cubicBezTo>
                    <a:pt x="2510" y="233"/>
                    <a:pt x="2333" y="466"/>
                    <a:pt x="2160" y="644"/>
                  </a:cubicBezTo>
                  <a:cubicBezTo>
                    <a:pt x="2160" y="700"/>
                    <a:pt x="2160" y="700"/>
                    <a:pt x="2100" y="700"/>
                  </a:cubicBezTo>
                  <a:lnTo>
                    <a:pt x="1983" y="933"/>
                  </a:lnTo>
                  <a:cubicBezTo>
                    <a:pt x="1866" y="1110"/>
                    <a:pt x="1750" y="1283"/>
                    <a:pt x="1694" y="1399"/>
                  </a:cubicBezTo>
                  <a:lnTo>
                    <a:pt x="1344" y="1926"/>
                  </a:lnTo>
                  <a:lnTo>
                    <a:pt x="994" y="2449"/>
                  </a:lnTo>
                  <a:cubicBezTo>
                    <a:pt x="878" y="2626"/>
                    <a:pt x="761" y="2743"/>
                    <a:pt x="700" y="2915"/>
                  </a:cubicBezTo>
                  <a:lnTo>
                    <a:pt x="528" y="3092"/>
                  </a:lnTo>
                  <a:cubicBezTo>
                    <a:pt x="351" y="3382"/>
                    <a:pt x="178" y="3615"/>
                    <a:pt x="61" y="3848"/>
                  </a:cubicBezTo>
                  <a:cubicBezTo>
                    <a:pt x="1" y="3909"/>
                    <a:pt x="1" y="4025"/>
                    <a:pt x="61" y="4025"/>
                  </a:cubicBezTo>
                  <a:cubicBezTo>
                    <a:pt x="89" y="4053"/>
                    <a:pt x="119" y="4067"/>
                    <a:pt x="148" y="4067"/>
                  </a:cubicBezTo>
                  <a:cubicBezTo>
                    <a:pt x="177" y="4067"/>
                    <a:pt x="206" y="4053"/>
                    <a:pt x="234" y="4025"/>
                  </a:cubicBezTo>
                  <a:cubicBezTo>
                    <a:pt x="1050" y="2682"/>
                    <a:pt x="1866" y="1399"/>
                    <a:pt x="2860" y="177"/>
                  </a:cubicBezTo>
                  <a:cubicBezTo>
                    <a:pt x="2916" y="117"/>
                    <a:pt x="2860" y="61"/>
                    <a:pt x="2799" y="0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ge3f4eb68f8_3_4951"/>
            <p:cNvSpPr/>
            <p:nvPr/>
          </p:nvSpPr>
          <p:spPr>
            <a:xfrm>
              <a:off x="5970821" y="2023545"/>
              <a:ext cx="28716" cy="38432"/>
            </a:xfrm>
            <a:custGeom>
              <a:rect b="b" l="l" r="r" t="t"/>
              <a:pathLst>
                <a:path extrusionOk="0" h="4371" w="3266">
                  <a:moveTo>
                    <a:pt x="3148" y="1"/>
                  </a:moveTo>
                  <a:cubicBezTo>
                    <a:pt x="3088" y="1"/>
                    <a:pt x="3088" y="57"/>
                    <a:pt x="3032" y="57"/>
                  </a:cubicBezTo>
                  <a:cubicBezTo>
                    <a:pt x="1982" y="1400"/>
                    <a:pt x="1050" y="2799"/>
                    <a:pt x="56" y="4198"/>
                  </a:cubicBezTo>
                  <a:cubicBezTo>
                    <a:pt x="0" y="4254"/>
                    <a:pt x="56" y="4315"/>
                    <a:pt x="117" y="4371"/>
                  </a:cubicBezTo>
                  <a:cubicBezTo>
                    <a:pt x="117" y="4371"/>
                    <a:pt x="233" y="4371"/>
                    <a:pt x="233" y="4315"/>
                  </a:cubicBezTo>
                  <a:cubicBezTo>
                    <a:pt x="1222" y="2972"/>
                    <a:pt x="2216" y="1517"/>
                    <a:pt x="3204" y="173"/>
                  </a:cubicBezTo>
                  <a:cubicBezTo>
                    <a:pt x="3265" y="117"/>
                    <a:pt x="3265" y="57"/>
                    <a:pt x="3204" y="57"/>
                  </a:cubicBezTo>
                  <a:cubicBezTo>
                    <a:pt x="3204" y="1"/>
                    <a:pt x="3148" y="1"/>
                    <a:pt x="3148" y="1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ge3f4eb68f8_3_4951"/>
            <p:cNvSpPr/>
            <p:nvPr/>
          </p:nvSpPr>
          <p:spPr>
            <a:xfrm>
              <a:off x="5984150" y="2026086"/>
              <a:ext cx="13822" cy="19730"/>
            </a:xfrm>
            <a:custGeom>
              <a:rect b="b" l="l" r="r" t="t"/>
              <a:pathLst>
                <a:path extrusionOk="0" h="2244" w="1572">
                  <a:moveTo>
                    <a:pt x="1455" y="1"/>
                  </a:moveTo>
                  <a:cubicBezTo>
                    <a:pt x="1399" y="1"/>
                    <a:pt x="1339" y="62"/>
                    <a:pt x="1339" y="62"/>
                  </a:cubicBezTo>
                  <a:cubicBezTo>
                    <a:pt x="933" y="761"/>
                    <a:pt x="522" y="1461"/>
                    <a:pt x="56" y="2044"/>
                  </a:cubicBezTo>
                  <a:cubicBezTo>
                    <a:pt x="0" y="2100"/>
                    <a:pt x="0" y="2160"/>
                    <a:pt x="56" y="2216"/>
                  </a:cubicBezTo>
                  <a:cubicBezTo>
                    <a:pt x="76" y="2237"/>
                    <a:pt x="96" y="2243"/>
                    <a:pt x="115" y="2243"/>
                  </a:cubicBezTo>
                  <a:cubicBezTo>
                    <a:pt x="154" y="2243"/>
                    <a:pt x="193" y="2216"/>
                    <a:pt x="233" y="2216"/>
                  </a:cubicBezTo>
                  <a:cubicBezTo>
                    <a:pt x="700" y="1577"/>
                    <a:pt x="1105" y="878"/>
                    <a:pt x="1516" y="234"/>
                  </a:cubicBezTo>
                  <a:cubicBezTo>
                    <a:pt x="1572" y="178"/>
                    <a:pt x="1572" y="62"/>
                    <a:pt x="1516" y="62"/>
                  </a:cubicBezTo>
                  <a:cubicBezTo>
                    <a:pt x="1455" y="62"/>
                    <a:pt x="1455" y="1"/>
                    <a:pt x="1455" y="1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ge3f4eb68f8_3_4951"/>
            <p:cNvSpPr/>
            <p:nvPr/>
          </p:nvSpPr>
          <p:spPr>
            <a:xfrm>
              <a:off x="5984643" y="2021497"/>
              <a:ext cx="16407" cy="22562"/>
            </a:xfrm>
            <a:custGeom>
              <a:rect b="b" l="l" r="r" t="t"/>
              <a:pathLst>
                <a:path extrusionOk="0" h="2566" w="1866">
                  <a:moveTo>
                    <a:pt x="1749" y="0"/>
                  </a:moveTo>
                  <a:cubicBezTo>
                    <a:pt x="1693" y="0"/>
                    <a:pt x="1693" y="0"/>
                    <a:pt x="1632" y="56"/>
                  </a:cubicBezTo>
                  <a:cubicBezTo>
                    <a:pt x="1399" y="467"/>
                    <a:pt x="1166" y="873"/>
                    <a:pt x="933" y="1222"/>
                  </a:cubicBezTo>
                  <a:cubicBezTo>
                    <a:pt x="644" y="1633"/>
                    <a:pt x="410" y="1983"/>
                    <a:pt x="61" y="2333"/>
                  </a:cubicBezTo>
                  <a:lnTo>
                    <a:pt x="61" y="2389"/>
                  </a:lnTo>
                  <a:cubicBezTo>
                    <a:pt x="0" y="2389"/>
                    <a:pt x="0" y="2449"/>
                    <a:pt x="0" y="2449"/>
                  </a:cubicBezTo>
                  <a:lnTo>
                    <a:pt x="0" y="2566"/>
                  </a:lnTo>
                  <a:lnTo>
                    <a:pt x="177" y="2566"/>
                  </a:lnTo>
                  <a:cubicBezTo>
                    <a:pt x="350" y="2389"/>
                    <a:pt x="466" y="2216"/>
                    <a:pt x="644" y="2039"/>
                  </a:cubicBezTo>
                  <a:cubicBezTo>
                    <a:pt x="760" y="1866"/>
                    <a:pt x="933" y="1633"/>
                    <a:pt x="1049" y="1456"/>
                  </a:cubicBezTo>
                  <a:cubicBezTo>
                    <a:pt x="1343" y="1050"/>
                    <a:pt x="1576" y="584"/>
                    <a:pt x="1866" y="173"/>
                  </a:cubicBezTo>
                  <a:cubicBezTo>
                    <a:pt x="1866" y="117"/>
                    <a:pt x="1866" y="56"/>
                    <a:pt x="1810" y="56"/>
                  </a:cubicBezTo>
                  <a:cubicBezTo>
                    <a:pt x="1810" y="0"/>
                    <a:pt x="1749" y="0"/>
                    <a:pt x="1749" y="0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ge3f4eb68f8_3_4951"/>
            <p:cNvSpPr/>
            <p:nvPr/>
          </p:nvSpPr>
          <p:spPr>
            <a:xfrm>
              <a:off x="5984643" y="2017399"/>
              <a:ext cx="19484" cy="27151"/>
            </a:xfrm>
            <a:custGeom>
              <a:rect b="b" l="l" r="r" t="t"/>
              <a:pathLst>
                <a:path extrusionOk="0" h="3088" w="2216">
                  <a:moveTo>
                    <a:pt x="2099" y="0"/>
                  </a:moveTo>
                  <a:cubicBezTo>
                    <a:pt x="2043" y="0"/>
                    <a:pt x="2043" y="0"/>
                    <a:pt x="1982" y="56"/>
                  </a:cubicBezTo>
                  <a:cubicBezTo>
                    <a:pt x="1399" y="1050"/>
                    <a:pt x="816" y="2038"/>
                    <a:pt x="61" y="2915"/>
                  </a:cubicBezTo>
                  <a:cubicBezTo>
                    <a:pt x="61" y="2915"/>
                    <a:pt x="0" y="2971"/>
                    <a:pt x="61" y="2971"/>
                  </a:cubicBezTo>
                  <a:lnTo>
                    <a:pt x="61" y="3032"/>
                  </a:lnTo>
                  <a:cubicBezTo>
                    <a:pt x="117" y="3088"/>
                    <a:pt x="117" y="3088"/>
                    <a:pt x="177" y="3088"/>
                  </a:cubicBezTo>
                  <a:lnTo>
                    <a:pt x="233" y="3032"/>
                  </a:lnTo>
                  <a:cubicBezTo>
                    <a:pt x="993" y="2155"/>
                    <a:pt x="1632" y="1166"/>
                    <a:pt x="2215" y="173"/>
                  </a:cubicBezTo>
                  <a:cubicBezTo>
                    <a:pt x="2215" y="117"/>
                    <a:pt x="2215" y="56"/>
                    <a:pt x="2160" y="0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ge3f4eb68f8_3_4951"/>
            <p:cNvSpPr/>
            <p:nvPr/>
          </p:nvSpPr>
          <p:spPr>
            <a:xfrm>
              <a:off x="5984643" y="2013293"/>
              <a:ext cx="21533" cy="31794"/>
            </a:xfrm>
            <a:custGeom>
              <a:rect b="b" l="l" r="r" t="t"/>
              <a:pathLst>
                <a:path extrusionOk="0" h="3616" w="2449">
                  <a:moveTo>
                    <a:pt x="2332" y="1"/>
                  </a:moveTo>
                  <a:cubicBezTo>
                    <a:pt x="2332" y="1"/>
                    <a:pt x="2276" y="1"/>
                    <a:pt x="2276" y="57"/>
                  </a:cubicBezTo>
                  <a:cubicBezTo>
                    <a:pt x="1576" y="1223"/>
                    <a:pt x="877" y="2389"/>
                    <a:pt x="0" y="3438"/>
                  </a:cubicBezTo>
                  <a:cubicBezTo>
                    <a:pt x="0" y="3499"/>
                    <a:pt x="0" y="3555"/>
                    <a:pt x="61" y="3615"/>
                  </a:cubicBezTo>
                  <a:cubicBezTo>
                    <a:pt x="117" y="3615"/>
                    <a:pt x="177" y="3615"/>
                    <a:pt x="233" y="3555"/>
                  </a:cubicBezTo>
                  <a:cubicBezTo>
                    <a:pt x="1049" y="2505"/>
                    <a:pt x="1749" y="1339"/>
                    <a:pt x="2449" y="173"/>
                  </a:cubicBezTo>
                  <a:cubicBezTo>
                    <a:pt x="2449" y="117"/>
                    <a:pt x="2449" y="57"/>
                    <a:pt x="2393" y="1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ge3f4eb68f8_3_4951"/>
            <p:cNvSpPr/>
            <p:nvPr/>
          </p:nvSpPr>
          <p:spPr>
            <a:xfrm>
              <a:off x="5987219" y="2009688"/>
              <a:ext cx="21542" cy="30475"/>
            </a:xfrm>
            <a:custGeom>
              <a:rect b="b" l="l" r="r" t="t"/>
              <a:pathLst>
                <a:path extrusionOk="0" h="3466" w="2450">
                  <a:moveTo>
                    <a:pt x="2216" y="0"/>
                  </a:moveTo>
                  <a:cubicBezTo>
                    <a:pt x="1633" y="1166"/>
                    <a:pt x="873" y="2276"/>
                    <a:pt x="57" y="3265"/>
                  </a:cubicBezTo>
                  <a:cubicBezTo>
                    <a:pt x="1" y="3326"/>
                    <a:pt x="1" y="3382"/>
                    <a:pt x="57" y="3442"/>
                  </a:cubicBezTo>
                  <a:cubicBezTo>
                    <a:pt x="74" y="3459"/>
                    <a:pt x="92" y="3465"/>
                    <a:pt x="109" y="3465"/>
                  </a:cubicBezTo>
                  <a:cubicBezTo>
                    <a:pt x="150" y="3465"/>
                    <a:pt x="191" y="3425"/>
                    <a:pt x="234" y="3382"/>
                  </a:cubicBezTo>
                  <a:cubicBezTo>
                    <a:pt x="1050" y="2393"/>
                    <a:pt x="1806" y="1343"/>
                    <a:pt x="2450" y="177"/>
                  </a:cubicBezTo>
                  <a:lnTo>
                    <a:pt x="2450" y="61"/>
                  </a:lnTo>
                  <a:cubicBezTo>
                    <a:pt x="2450" y="61"/>
                    <a:pt x="2450" y="0"/>
                    <a:pt x="2389" y="0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ge3f4eb68f8_3_4951"/>
            <p:cNvSpPr/>
            <p:nvPr/>
          </p:nvSpPr>
          <p:spPr>
            <a:xfrm>
              <a:off x="5989769" y="2006611"/>
              <a:ext cx="21040" cy="29736"/>
            </a:xfrm>
            <a:custGeom>
              <a:rect b="b" l="l" r="r" t="t"/>
              <a:pathLst>
                <a:path extrusionOk="0" h="3382" w="2393">
                  <a:moveTo>
                    <a:pt x="2276" y="0"/>
                  </a:moveTo>
                  <a:cubicBezTo>
                    <a:pt x="2215" y="0"/>
                    <a:pt x="2160" y="0"/>
                    <a:pt x="2160" y="61"/>
                  </a:cubicBezTo>
                  <a:cubicBezTo>
                    <a:pt x="1866" y="583"/>
                    <a:pt x="1577" y="1110"/>
                    <a:pt x="1227" y="1577"/>
                  </a:cubicBezTo>
                  <a:cubicBezTo>
                    <a:pt x="877" y="2099"/>
                    <a:pt x="527" y="2626"/>
                    <a:pt x="117" y="3093"/>
                  </a:cubicBezTo>
                  <a:cubicBezTo>
                    <a:pt x="117" y="3149"/>
                    <a:pt x="61" y="3149"/>
                    <a:pt x="0" y="3209"/>
                  </a:cubicBezTo>
                  <a:lnTo>
                    <a:pt x="0" y="3265"/>
                  </a:lnTo>
                  <a:lnTo>
                    <a:pt x="0" y="3326"/>
                  </a:lnTo>
                  <a:cubicBezTo>
                    <a:pt x="61" y="3382"/>
                    <a:pt x="61" y="3382"/>
                    <a:pt x="117" y="3382"/>
                  </a:cubicBezTo>
                  <a:lnTo>
                    <a:pt x="177" y="3382"/>
                  </a:lnTo>
                  <a:cubicBezTo>
                    <a:pt x="410" y="3149"/>
                    <a:pt x="583" y="2915"/>
                    <a:pt x="760" y="2682"/>
                  </a:cubicBezTo>
                  <a:cubicBezTo>
                    <a:pt x="993" y="2393"/>
                    <a:pt x="1166" y="2160"/>
                    <a:pt x="1343" y="1866"/>
                  </a:cubicBezTo>
                  <a:cubicBezTo>
                    <a:pt x="1693" y="1344"/>
                    <a:pt x="2043" y="761"/>
                    <a:pt x="2332" y="178"/>
                  </a:cubicBezTo>
                  <a:cubicBezTo>
                    <a:pt x="2393" y="117"/>
                    <a:pt x="2393" y="61"/>
                    <a:pt x="2332" y="0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ge3f4eb68f8_3_4951"/>
            <p:cNvSpPr/>
            <p:nvPr/>
          </p:nvSpPr>
          <p:spPr>
            <a:xfrm>
              <a:off x="5988740" y="2009196"/>
              <a:ext cx="20513" cy="29209"/>
            </a:xfrm>
            <a:custGeom>
              <a:rect b="b" l="l" r="r" t="t"/>
              <a:pathLst>
                <a:path extrusionOk="0" h="3322" w="2333">
                  <a:moveTo>
                    <a:pt x="2160" y="0"/>
                  </a:moveTo>
                  <a:lnTo>
                    <a:pt x="2099" y="56"/>
                  </a:lnTo>
                  <a:cubicBezTo>
                    <a:pt x="1810" y="583"/>
                    <a:pt x="1516" y="1106"/>
                    <a:pt x="1166" y="1633"/>
                  </a:cubicBezTo>
                  <a:cubicBezTo>
                    <a:pt x="817" y="2155"/>
                    <a:pt x="411" y="2682"/>
                    <a:pt x="0" y="3149"/>
                  </a:cubicBezTo>
                  <a:lnTo>
                    <a:pt x="0" y="3265"/>
                  </a:lnTo>
                  <a:cubicBezTo>
                    <a:pt x="0" y="3265"/>
                    <a:pt x="0" y="3321"/>
                    <a:pt x="61" y="3321"/>
                  </a:cubicBezTo>
                  <a:lnTo>
                    <a:pt x="234" y="3321"/>
                  </a:lnTo>
                  <a:cubicBezTo>
                    <a:pt x="583" y="2855"/>
                    <a:pt x="994" y="2332"/>
                    <a:pt x="1344" y="1866"/>
                  </a:cubicBezTo>
                  <a:cubicBezTo>
                    <a:pt x="1694" y="1283"/>
                    <a:pt x="1983" y="756"/>
                    <a:pt x="2277" y="173"/>
                  </a:cubicBezTo>
                  <a:cubicBezTo>
                    <a:pt x="2332" y="173"/>
                    <a:pt x="2332" y="117"/>
                    <a:pt x="2332" y="117"/>
                  </a:cubicBezTo>
                  <a:cubicBezTo>
                    <a:pt x="2332" y="56"/>
                    <a:pt x="2277" y="56"/>
                    <a:pt x="2277" y="0"/>
                  </a:cubicBez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ge3f4eb68f8_3_4951"/>
            <p:cNvSpPr/>
            <p:nvPr/>
          </p:nvSpPr>
          <p:spPr>
            <a:xfrm>
              <a:off x="5983122" y="2016370"/>
              <a:ext cx="21005" cy="30106"/>
            </a:xfrm>
            <a:custGeom>
              <a:rect b="b" l="l" r="r" t="t"/>
              <a:pathLst>
                <a:path extrusionOk="0" h="3424" w="2389">
                  <a:moveTo>
                    <a:pt x="2155" y="0"/>
                  </a:moveTo>
                  <a:cubicBezTo>
                    <a:pt x="1866" y="583"/>
                    <a:pt x="1516" y="1106"/>
                    <a:pt x="1222" y="1633"/>
                  </a:cubicBezTo>
                  <a:cubicBezTo>
                    <a:pt x="873" y="2216"/>
                    <a:pt x="467" y="2738"/>
                    <a:pt x="56" y="3265"/>
                  </a:cubicBezTo>
                  <a:cubicBezTo>
                    <a:pt x="0" y="3265"/>
                    <a:pt x="56" y="3382"/>
                    <a:pt x="117" y="3382"/>
                  </a:cubicBezTo>
                  <a:cubicBezTo>
                    <a:pt x="145" y="3410"/>
                    <a:pt x="174" y="3424"/>
                    <a:pt x="196" y="3424"/>
                  </a:cubicBezTo>
                  <a:cubicBezTo>
                    <a:pt x="218" y="3424"/>
                    <a:pt x="234" y="3410"/>
                    <a:pt x="234" y="3382"/>
                  </a:cubicBezTo>
                  <a:cubicBezTo>
                    <a:pt x="639" y="2855"/>
                    <a:pt x="989" y="2389"/>
                    <a:pt x="1339" y="1866"/>
                  </a:cubicBezTo>
                  <a:cubicBezTo>
                    <a:pt x="1689" y="1283"/>
                    <a:pt x="2039" y="700"/>
                    <a:pt x="2333" y="173"/>
                  </a:cubicBezTo>
                  <a:cubicBezTo>
                    <a:pt x="2388" y="117"/>
                    <a:pt x="2388" y="117"/>
                    <a:pt x="2388" y="56"/>
                  </a:cubicBezTo>
                  <a:lnTo>
                    <a:pt x="2333" y="0"/>
                  </a:lnTo>
                  <a:close/>
                </a:path>
              </a:pathLst>
            </a:custGeom>
            <a:solidFill>
              <a:srgbClr val="98BA5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ge3f4eb68f8_3_4951"/>
            <p:cNvSpPr/>
            <p:nvPr/>
          </p:nvSpPr>
          <p:spPr>
            <a:xfrm>
              <a:off x="5943625" y="2066075"/>
              <a:ext cx="230196" cy="210712"/>
            </a:xfrm>
            <a:custGeom>
              <a:rect b="b" l="l" r="r" t="t"/>
              <a:pathLst>
                <a:path extrusionOk="0" h="23965" w="26181">
                  <a:moveTo>
                    <a:pt x="24781" y="17841"/>
                  </a:moveTo>
                  <a:cubicBezTo>
                    <a:pt x="24781" y="17901"/>
                    <a:pt x="24781" y="17901"/>
                    <a:pt x="24721" y="17901"/>
                  </a:cubicBezTo>
                  <a:lnTo>
                    <a:pt x="24781" y="17901"/>
                  </a:lnTo>
                  <a:lnTo>
                    <a:pt x="24781" y="17841"/>
                  </a:lnTo>
                  <a:close/>
                  <a:moveTo>
                    <a:pt x="20516" y="22126"/>
                  </a:moveTo>
                  <a:cubicBezTo>
                    <a:pt x="20500" y="22136"/>
                    <a:pt x="20484" y="22145"/>
                    <a:pt x="20467" y="22155"/>
                  </a:cubicBezTo>
                  <a:cubicBezTo>
                    <a:pt x="20496" y="22155"/>
                    <a:pt x="20510" y="22140"/>
                    <a:pt x="20516" y="22126"/>
                  </a:cubicBezTo>
                  <a:close/>
                  <a:moveTo>
                    <a:pt x="11955" y="0"/>
                  </a:moveTo>
                  <a:cubicBezTo>
                    <a:pt x="10906" y="61"/>
                    <a:pt x="9856" y="234"/>
                    <a:pt x="8807" y="467"/>
                  </a:cubicBezTo>
                  <a:cubicBezTo>
                    <a:pt x="8047" y="700"/>
                    <a:pt x="7230" y="994"/>
                    <a:pt x="6475" y="1400"/>
                  </a:cubicBezTo>
                  <a:lnTo>
                    <a:pt x="6414" y="1400"/>
                  </a:lnTo>
                  <a:lnTo>
                    <a:pt x="6358" y="1460"/>
                  </a:lnTo>
                  <a:cubicBezTo>
                    <a:pt x="6297" y="1460"/>
                    <a:pt x="6297" y="1460"/>
                    <a:pt x="6297" y="1516"/>
                  </a:cubicBezTo>
                  <a:lnTo>
                    <a:pt x="6241" y="1516"/>
                  </a:lnTo>
                  <a:cubicBezTo>
                    <a:pt x="6008" y="1633"/>
                    <a:pt x="5831" y="1749"/>
                    <a:pt x="5598" y="1866"/>
                  </a:cubicBezTo>
                  <a:cubicBezTo>
                    <a:pt x="4726" y="2393"/>
                    <a:pt x="3909" y="3032"/>
                    <a:pt x="3210" y="3732"/>
                  </a:cubicBezTo>
                  <a:lnTo>
                    <a:pt x="3149" y="3792"/>
                  </a:lnTo>
                  <a:cubicBezTo>
                    <a:pt x="2916" y="4082"/>
                    <a:pt x="2627" y="4375"/>
                    <a:pt x="2394" y="4665"/>
                  </a:cubicBezTo>
                  <a:lnTo>
                    <a:pt x="2333" y="4665"/>
                  </a:lnTo>
                  <a:lnTo>
                    <a:pt x="2333" y="4725"/>
                  </a:lnTo>
                  <a:cubicBezTo>
                    <a:pt x="1983" y="5131"/>
                    <a:pt x="1694" y="5597"/>
                    <a:pt x="1461" y="6008"/>
                  </a:cubicBezTo>
                  <a:cubicBezTo>
                    <a:pt x="1111" y="6647"/>
                    <a:pt x="817" y="7290"/>
                    <a:pt x="584" y="7990"/>
                  </a:cubicBezTo>
                  <a:cubicBezTo>
                    <a:pt x="467" y="8223"/>
                    <a:pt x="411" y="8456"/>
                    <a:pt x="351" y="8690"/>
                  </a:cubicBezTo>
                  <a:cubicBezTo>
                    <a:pt x="295" y="8979"/>
                    <a:pt x="178" y="9273"/>
                    <a:pt x="178" y="9622"/>
                  </a:cubicBezTo>
                  <a:cubicBezTo>
                    <a:pt x="62" y="10206"/>
                    <a:pt x="1" y="10845"/>
                    <a:pt x="1" y="11488"/>
                  </a:cubicBezTo>
                  <a:cubicBezTo>
                    <a:pt x="1" y="12477"/>
                    <a:pt x="118" y="13470"/>
                    <a:pt x="411" y="14459"/>
                  </a:cubicBezTo>
                  <a:cubicBezTo>
                    <a:pt x="411" y="14576"/>
                    <a:pt x="411" y="14636"/>
                    <a:pt x="467" y="14753"/>
                  </a:cubicBezTo>
                  <a:lnTo>
                    <a:pt x="467" y="14809"/>
                  </a:lnTo>
                  <a:cubicBezTo>
                    <a:pt x="467" y="14809"/>
                    <a:pt x="528" y="14809"/>
                    <a:pt x="528" y="14870"/>
                  </a:cubicBezTo>
                  <a:lnTo>
                    <a:pt x="528" y="14926"/>
                  </a:lnTo>
                  <a:cubicBezTo>
                    <a:pt x="817" y="15802"/>
                    <a:pt x="1228" y="16619"/>
                    <a:pt x="1694" y="17435"/>
                  </a:cubicBezTo>
                  <a:cubicBezTo>
                    <a:pt x="2216" y="18368"/>
                    <a:pt x="2916" y="19184"/>
                    <a:pt x="3676" y="20000"/>
                  </a:cubicBezTo>
                  <a:lnTo>
                    <a:pt x="3676" y="19940"/>
                  </a:lnTo>
                  <a:cubicBezTo>
                    <a:pt x="3676" y="20000"/>
                    <a:pt x="3732" y="20000"/>
                    <a:pt x="3732" y="20000"/>
                  </a:cubicBezTo>
                  <a:cubicBezTo>
                    <a:pt x="3732" y="20000"/>
                    <a:pt x="3732" y="20056"/>
                    <a:pt x="3793" y="20056"/>
                  </a:cubicBezTo>
                  <a:cubicBezTo>
                    <a:pt x="4026" y="20289"/>
                    <a:pt x="4259" y="20467"/>
                    <a:pt x="4492" y="20700"/>
                  </a:cubicBezTo>
                  <a:cubicBezTo>
                    <a:pt x="5131" y="21222"/>
                    <a:pt x="5775" y="21633"/>
                    <a:pt x="6414" y="22038"/>
                  </a:cubicBezTo>
                  <a:cubicBezTo>
                    <a:pt x="7524" y="22682"/>
                    <a:pt x="8690" y="23148"/>
                    <a:pt x="9912" y="23498"/>
                  </a:cubicBezTo>
                  <a:cubicBezTo>
                    <a:pt x="10145" y="23554"/>
                    <a:pt x="10439" y="23615"/>
                    <a:pt x="10728" y="23671"/>
                  </a:cubicBezTo>
                  <a:lnTo>
                    <a:pt x="10845" y="23671"/>
                  </a:lnTo>
                  <a:cubicBezTo>
                    <a:pt x="10906" y="23671"/>
                    <a:pt x="10906" y="23731"/>
                    <a:pt x="10962" y="23731"/>
                  </a:cubicBezTo>
                  <a:lnTo>
                    <a:pt x="11195" y="23731"/>
                  </a:lnTo>
                  <a:lnTo>
                    <a:pt x="11255" y="23787"/>
                  </a:lnTo>
                  <a:lnTo>
                    <a:pt x="11545" y="23787"/>
                  </a:lnTo>
                  <a:lnTo>
                    <a:pt x="12944" y="23965"/>
                  </a:lnTo>
                  <a:lnTo>
                    <a:pt x="13643" y="23965"/>
                  </a:lnTo>
                  <a:cubicBezTo>
                    <a:pt x="13993" y="23965"/>
                    <a:pt x="14343" y="23965"/>
                    <a:pt x="14693" y="23904"/>
                  </a:cubicBezTo>
                  <a:lnTo>
                    <a:pt x="15159" y="23904"/>
                  </a:lnTo>
                  <a:lnTo>
                    <a:pt x="15159" y="23848"/>
                  </a:lnTo>
                  <a:lnTo>
                    <a:pt x="15570" y="23848"/>
                  </a:lnTo>
                  <a:cubicBezTo>
                    <a:pt x="15626" y="23848"/>
                    <a:pt x="15626" y="23848"/>
                    <a:pt x="15686" y="23787"/>
                  </a:cubicBezTo>
                  <a:lnTo>
                    <a:pt x="15920" y="23787"/>
                  </a:lnTo>
                  <a:cubicBezTo>
                    <a:pt x="15920" y="23787"/>
                    <a:pt x="15976" y="23787"/>
                    <a:pt x="16036" y="23731"/>
                  </a:cubicBezTo>
                  <a:cubicBezTo>
                    <a:pt x="16442" y="23671"/>
                    <a:pt x="16908" y="23554"/>
                    <a:pt x="17319" y="23438"/>
                  </a:cubicBezTo>
                  <a:cubicBezTo>
                    <a:pt x="17785" y="23321"/>
                    <a:pt x="18252" y="23204"/>
                    <a:pt x="18657" y="23032"/>
                  </a:cubicBezTo>
                  <a:cubicBezTo>
                    <a:pt x="18718" y="23032"/>
                    <a:pt x="18718" y="22971"/>
                    <a:pt x="18718" y="22971"/>
                  </a:cubicBezTo>
                  <a:lnTo>
                    <a:pt x="18774" y="22971"/>
                  </a:lnTo>
                  <a:cubicBezTo>
                    <a:pt x="19357" y="22738"/>
                    <a:pt x="19940" y="22449"/>
                    <a:pt x="20523" y="22099"/>
                  </a:cubicBezTo>
                  <a:lnTo>
                    <a:pt x="20523" y="22099"/>
                  </a:lnTo>
                  <a:cubicBezTo>
                    <a:pt x="20523" y="22099"/>
                    <a:pt x="20523" y="22112"/>
                    <a:pt x="20516" y="22126"/>
                  </a:cubicBezTo>
                  <a:lnTo>
                    <a:pt x="20516" y="22126"/>
                  </a:lnTo>
                  <a:cubicBezTo>
                    <a:pt x="21194" y="21727"/>
                    <a:pt x="21763" y="21272"/>
                    <a:pt x="22333" y="20816"/>
                  </a:cubicBezTo>
                  <a:lnTo>
                    <a:pt x="23032" y="20117"/>
                  </a:lnTo>
                  <a:cubicBezTo>
                    <a:pt x="23499" y="19706"/>
                    <a:pt x="23849" y="19240"/>
                    <a:pt x="24198" y="18718"/>
                  </a:cubicBezTo>
                  <a:cubicBezTo>
                    <a:pt x="24432" y="18424"/>
                    <a:pt x="24604" y="18191"/>
                    <a:pt x="24721" y="17901"/>
                  </a:cubicBezTo>
                  <a:cubicBezTo>
                    <a:pt x="25187" y="17085"/>
                    <a:pt x="25598" y="16208"/>
                    <a:pt x="25831" y="15275"/>
                  </a:cubicBezTo>
                  <a:lnTo>
                    <a:pt x="26003" y="14403"/>
                  </a:lnTo>
                  <a:lnTo>
                    <a:pt x="26003" y="14343"/>
                  </a:lnTo>
                  <a:cubicBezTo>
                    <a:pt x="26120" y="13704"/>
                    <a:pt x="26181" y="13060"/>
                    <a:pt x="26181" y="12421"/>
                  </a:cubicBezTo>
                  <a:cubicBezTo>
                    <a:pt x="26181" y="11544"/>
                    <a:pt x="26064" y="10611"/>
                    <a:pt x="25831" y="9739"/>
                  </a:cubicBezTo>
                  <a:lnTo>
                    <a:pt x="25831" y="9678"/>
                  </a:lnTo>
                  <a:cubicBezTo>
                    <a:pt x="25831" y="9622"/>
                    <a:pt x="25770" y="9506"/>
                    <a:pt x="25770" y="9445"/>
                  </a:cubicBezTo>
                  <a:lnTo>
                    <a:pt x="25770" y="9389"/>
                  </a:lnTo>
                  <a:cubicBezTo>
                    <a:pt x="25770" y="9389"/>
                    <a:pt x="25770" y="9329"/>
                    <a:pt x="25714" y="9329"/>
                  </a:cubicBezTo>
                  <a:lnTo>
                    <a:pt x="25714" y="9273"/>
                  </a:lnTo>
                  <a:lnTo>
                    <a:pt x="25714" y="9212"/>
                  </a:lnTo>
                  <a:cubicBezTo>
                    <a:pt x="25714" y="9156"/>
                    <a:pt x="25714" y="9156"/>
                    <a:pt x="25654" y="9095"/>
                  </a:cubicBezTo>
                  <a:lnTo>
                    <a:pt x="25654" y="9039"/>
                  </a:lnTo>
                  <a:lnTo>
                    <a:pt x="25654" y="8979"/>
                  </a:lnTo>
                  <a:cubicBezTo>
                    <a:pt x="25654" y="8979"/>
                    <a:pt x="25598" y="8979"/>
                    <a:pt x="25598" y="8923"/>
                  </a:cubicBezTo>
                  <a:lnTo>
                    <a:pt x="25598" y="8862"/>
                  </a:lnTo>
                  <a:lnTo>
                    <a:pt x="25598" y="8806"/>
                  </a:lnTo>
                  <a:cubicBezTo>
                    <a:pt x="25537" y="8806"/>
                    <a:pt x="25537" y="8746"/>
                    <a:pt x="25537" y="8746"/>
                  </a:cubicBezTo>
                  <a:lnTo>
                    <a:pt x="25537" y="8690"/>
                  </a:lnTo>
                  <a:lnTo>
                    <a:pt x="25537" y="8629"/>
                  </a:lnTo>
                  <a:lnTo>
                    <a:pt x="25481" y="8629"/>
                  </a:lnTo>
                  <a:lnTo>
                    <a:pt x="25481" y="8573"/>
                  </a:lnTo>
                  <a:lnTo>
                    <a:pt x="25481" y="8512"/>
                  </a:lnTo>
                  <a:lnTo>
                    <a:pt x="25420" y="8456"/>
                  </a:lnTo>
                  <a:lnTo>
                    <a:pt x="25420" y="8396"/>
                  </a:lnTo>
                  <a:lnTo>
                    <a:pt x="25420" y="8340"/>
                  </a:lnTo>
                  <a:lnTo>
                    <a:pt x="25364" y="8279"/>
                  </a:lnTo>
                  <a:lnTo>
                    <a:pt x="25364" y="8223"/>
                  </a:lnTo>
                  <a:lnTo>
                    <a:pt x="25364" y="8163"/>
                  </a:lnTo>
                  <a:lnTo>
                    <a:pt x="25304" y="8163"/>
                  </a:lnTo>
                  <a:lnTo>
                    <a:pt x="25304" y="8107"/>
                  </a:lnTo>
                  <a:lnTo>
                    <a:pt x="25304" y="8046"/>
                  </a:lnTo>
                  <a:lnTo>
                    <a:pt x="25248" y="7990"/>
                  </a:lnTo>
                  <a:cubicBezTo>
                    <a:pt x="25071" y="7524"/>
                    <a:pt x="24837" y="7057"/>
                    <a:pt x="24548" y="6591"/>
                  </a:cubicBezTo>
                  <a:cubicBezTo>
                    <a:pt x="24315" y="6180"/>
                    <a:pt x="24021" y="5831"/>
                    <a:pt x="23788" y="5425"/>
                  </a:cubicBezTo>
                  <a:cubicBezTo>
                    <a:pt x="23732" y="5425"/>
                    <a:pt x="23732" y="5425"/>
                    <a:pt x="23732" y="5364"/>
                  </a:cubicBezTo>
                  <a:lnTo>
                    <a:pt x="22505" y="3965"/>
                  </a:lnTo>
                  <a:cubicBezTo>
                    <a:pt x="22039" y="3559"/>
                    <a:pt x="21572" y="3149"/>
                    <a:pt x="21106" y="2799"/>
                  </a:cubicBezTo>
                  <a:lnTo>
                    <a:pt x="21050" y="2743"/>
                  </a:lnTo>
                  <a:lnTo>
                    <a:pt x="20989" y="2743"/>
                  </a:lnTo>
                  <a:cubicBezTo>
                    <a:pt x="20989" y="2682"/>
                    <a:pt x="20933" y="2682"/>
                    <a:pt x="20933" y="2682"/>
                  </a:cubicBezTo>
                  <a:lnTo>
                    <a:pt x="20873" y="2626"/>
                  </a:lnTo>
                  <a:cubicBezTo>
                    <a:pt x="20817" y="2626"/>
                    <a:pt x="20817" y="2566"/>
                    <a:pt x="20817" y="2566"/>
                  </a:cubicBezTo>
                  <a:lnTo>
                    <a:pt x="20756" y="2566"/>
                  </a:lnTo>
                  <a:cubicBezTo>
                    <a:pt x="20756" y="2566"/>
                    <a:pt x="20756" y="2510"/>
                    <a:pt x="20700" y="2510"/>
                  </a:cubicBezTo>
                  <a:cubicBezTo>
                    <a:pt x="20640" y="2510"/>
                    <a:pt x="20640" y="2449"/>
                    <a:pt x="20640" y="2449"/>
                  </a:cubicBezTo>
                  <a:lnTo>
                    <a:pt x="20584" y="2449"/>
                  </a:lnTo>
                  <a:lnTo>
                    <a:pt x="20523" y="2393"/>
                  </a:lnTo>
                  <a:cubicBezTo>
                    <a:pt x="20467" y="2332"/>
                    <a:pt x="20467" y="2332"/>
                    <a:pt x="20406" y="2332"/>
                  </a:cubicBezTo>
                  <a:cubicBezTo>
                    <a:pt x="20173" y="2160"/>
                    <a:pt x="19940" y="2043"/>
                    <a:pt x="19707" y="1866"/>
                  </a:cubicBezTo>
                  <a:cubicBezTo>
                    <a:pt x="19124" y="1577"/>
                    <a:pt x="18485" y="1227"/>
                    <a:pt x="17902" y="994"/>
                  </a:cubicBezTo>
                  <a:lnTo>
                    <a:pt x="17785" y="994"/>
                  </a:lnTo>
                  <a:cubicBezTo>
                    <a:pt x="17319" y="761"/>
                    <a:pt x="16792" y="644"/>
                    <a:pt x="16325" y="467"/>
                  </a:cubicBezTo>
                  <a:lnTo>
                    <a:pt x="15453" y="294"/>
                  </a:lnTo>
                  <a:lnTo>
                    <a:pt x="15392" y="294"/>
                  </a:lnTo>
                  <a:cubicBezTo>
                    <a:pt x="14460" y="61"/>
                    <a:pt x="13471" y="0"/>
                    <a:pt x="12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ge3f4eb68f8_3_4951"/>
          <p:cNvSpPr/>
          <p:nvPr/>
        </p:nvSpPr>
        <p:spPr>
          <a:xfrm>
            <a:off x="20751024" y="5064329"/>
            <a:ext cx="60370" cy="16533"/>
          </a:xfrm>
          <a:custGeom>
            <a:rect b="b" l="l" r="r" t="t"/>
            <a:pathLst>
              <a:path extrusionOk="0" h="528" w="1928">
                <a:moveTo>
                  <a:pt x="1694" y="1"/>
                </a:moveTo>
                <a:cubicBezTo>
                  <a:pt x="1577" y="62"/>
                  <a:pt x="1461" y="62"/>
                  <a:pt x="1344" y="62"/>
                </a:cubicBezTo>
                <a:cubicBezTo>
                  <a:pt x="1227" y="118"/>
                  <a:pt x="1111" y="118"/>
                  <a:pt x="994" y="178"/>
                </a:cubicBezTo>
                <a:cubicBezTo>
                  <a:pt x="817" y="178"/>
                  <a:pt x="700" y="178"/>
                  <a:pt x="584" y="234"/>
                </a:cubicBezTo>
                <a:lnTo>
                  <a:pt x="351" y="234"/>
                </a:lnTo>
                <a:cubicBezTo>
                  <a:pt x="295" y="234"/>
                  <a:pt x="234" y="234"/>
                  <a:pt x="117" y="295"/>
                </a:cubicBezTo>
                <a:cubicBezTo>
                  <a:pt x="61" y="295"/>
                  <a:pt x="1" y="351"/>
                  <a:pt x="61" y="411"/>
                </a:cubicBezTo>
                <a:cubicBezTo>
                  <a:pt x="61" y="467"/>
                  <a:pt x="117" y="528"/>
                  <a:pt x="178" y="528"/>
                </a:cubicBezTo>
                <a:cubicBezTo>
                  <a:pt x="351" y="467"/>
                  <a:pt x="467" y="467"/>
                  <a:pt x="644" y="467"/>
                </a:cubicBezTo>
                <a:cubicBezTo>
                  <a:pt x="817" y="411"/>
                  <a:pt x="994" y="411"/>
                  <a:pt x="1111" y="351"/>
                </a:cubicBezTo>
                <a:cubicBezTo>
                  <a:pt x="1283" y="351"/>
                  <a:pt x="1461" y="295"/>
                  <a:pt x="1577" y="295"/>
                </a:cubicBezTo>
                <a:cubicBezTo>
                  <a:pt x="1694" y="295"/>
                  <a:pt x="1750" y="234"/>
                  <a:pt x="1810" y="234"/>
                </a:cubicBezTo>
                <a:cubicBezTo>
                  <a:pt x="1866" y="178"/>
                  <a:pt x="1927" y="118"/>
                  <a:pt x="1927" y="62"/>
                </a:cubicBezTo>
                <a:cubicBezTo>
                  <a:pt x="1866" y="1"/>
                  <a:pt x="1866" y="1"/>
                  <a:pt x="1810" y="1"/>
                </a:cubicBezTo>
                <a:close/>
              </a:path>
            </a:pathLst>
          </a:custGeom>
          <a:solidFill>
            <a:srgbClr val="EE372E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ge3f4eb68f8_3_4951"/>
          <p:cNvGrpSpPr/>
          <p:nvPr/>
        </p:nvGrpSpPr>
        <p:grpSpPr>
          <a:xfrm>
            <a:off x="20327721" y="4682917"/>
            <a:ext cx="576958" cy="1847584"/>
            <a:chOff x="7622800" y="1756072"/>
            <a:chExt cx="216357" cy="692835"/>
          </a:xfrm>
        </p:grpSpPr>
        <p:sp>
          <p:nvSpPr>
            <p:cNvPr id="1398" name="Google Shape;1398;ge3f4eb68f8_3_4951"/>
            <p:cNvSpPr/>
            <p:nvPr/>
          </p:nvSpPr>
          <p:spPr>
            <a:xfrm>
              <a:off x="7655668" y="1888179"/>
              <a:ext cx="183488" cy="560728"/>
            </a:xfrm>
            <a:custGeom>
              <a:rect b="b" l="l" r="r" t="t"/>
              <a:pathLst>
                <a:path extrusionOk="0" h="47752" w="15626">
                  <a:moveTo>
                    <a:pt x="7873" y="0"/>
                  </a:moveTo>
                  <a:cubicBezTo>
                    <a:pt x="7813" y="61"/>
                    <a:pt x="7757" y="177"/>
                    <a:pt x="7757" y="233"/>
                  </a:cubicBezTo>
                  <a:cubicBezTo>
                    <a:pt x="7757" y="294"/>
                    <a:pt x="7757" y="294"/>
                    <a:pt x="7813" y="350"/>
                  </a:cubicBezTo>
                  <a:cubicBezTo>
                    <a:pt x="7813" y="411"/>
                    <a:pt x="7873" y="467"/>
                    <a:pt x="7929" y="527"/>
                  </a:cubicBezTo>
                  <a:lnTo>
                    <a:pt x="7990" y="583"/>
                  </a:lnTo>
                  <a:lnTo>
                    <a:pt x="8046" y="816"/>
                  </a:lnTo>
                  <a:lnTo>
                    <a:pt x="8107" y="877"/>
                  </a:lnTo>
                  <a:cubicBezTo>
                    <a:pt x="8162" y="1050"/>
                    <a:pt x="8223" y="1166"/>
                    <a:pt x="8279" y="1343"/>
                  </a:cubicBezTo>
                  <a:cubicBezTo>
                    <a:pt x="8340" y="1577"/>
                    <a:pt x="8340" y="1749"/>
                    <a:pt x="8396" y="1982"/>
                  </a:cubicBezTo>
                  <a:cubicBezTo>
                    <a:pt x="8396" y="2216"/>
                    <a:pt x="8456" y="2393"/>
                    <a:pt x="8456" y="2626"/>
                  </a:cubicBezTo>
                  <a:cubicBezTo>
                    <a:pt x="8456" y="2743"/>
                    <a:pt x="8396" y="2799"/>
                    <a:pt x="8396" y="2915"/>
                  </a:cubicBezTo>
                  <a:cubicBezTo>
                    <a:pt x="8396" y="3092"/>
                    <a:pt x="8396" y="3209"/>
                    <a:pt x="8340" y="3326"/>
                  </a:cubicBezTo>
                  <a:lnTo>
                    <a:pt x="8340" y="3498"/>
                  </a:lnTo>
                  <a:cubicBezTo>
                    <a:pt x="8279" y="3559"/>
                    <a:pt x="8279" y="3675"/>
                    <a:pt x="8279" y="3731"/>
                  </a:cubicBezTo>
                  <a:cubicBezTo>
                    <a:pt x="8279" y="3792"/>
                    <a:pt x="8223" y="3848"/>
                    <a:pt x="8223" y="3909"/>
                  </a:cubicBezTo>
                  <a:lnTo>
                    <a:pt x="8223" y="3965"/>
                  </a:lnTo>
                  <a:lnTo>
                    <a:pt x="8162" y="4081"/>
                  </a:lnTo>
                  <a:cubicBezTo>
                    <a:pt x="8162" y="4142"/>
                    <a:pt x="8107" y="4198"/>
                    <a:pt x="8107" y="4258"/>
                  </a:cubicBezTo>
                  <a:lnTo>
                    <a:pt x="7929" y="4431"/>
                  </a:lnTo>
                  <a:cubicBezTo>
                    <a:pt x="7873" y="4492"/>
                    <a:pt x="7813" y="4548"/>
                    <a:pt x="7696" y="4608"/>
                  </a:cubicBezTo>
                  <a:cubicBezTo>
                    <a:pt x="7579" y="4664"/>
                    <a:pt x="7463" y="4725"/>
                    <a:pt x="7346" y="4725"/>
                  </a:cubicBezTo>
                  <a:cubicBezTo>
                    <a:pt x="7290" y="4781"/>
                    <a:pt x="7230" y="4781"/>
                    <a:pt x="7174" y="4781"/>
                  </a:cubicBezTo>
                  <a:cubicBezTo>
                    <a:pt x="7113" y="4781"/>
                    <a:pt x="6996" y="4725"/>
                    <a:pt x="6940" y="4725"/>
                  </a:cubicBezTo>
                  <a:cubicBezTo>
                    <a:pt x="6880" y="4725"/>
                    <a:pt x="6824" y="4664"/>
                    <a:pt x="6824" y="4664"/>
                  </a:cubicBezTo>
                  <a:cubicBezTo>
                    <a:pt x="6763" y="4664"/>
                    <a:pt x="6707" y="4608"/>
                    <a:pt x="6707" y="4608"/>
                  </a:cubicBezTo>
                  <a:cubicBezTo>
                    <a:pt x="6530" y="4492"/>
                    <a:pt x="6357" y="4375"/>
                    <a:pt x="6180" y="4198"/>
                  </a:cubicBezTo>
                  <a:cubicBezTo>
                    <a:pt x="6124" y="4142"/>
                    <a:pt x="6064" y="4025"/>
                    <a:pt x="6008" y="3909"/>
                  </a:cubicBezTo>
                  <a:cubicBezTo>
                    <a:pt x="5947" y="3848"/>
                    <a:pt x="5891" y="3731"/>
                    <a:pt x="5891" y="3675"/>
                  </a:cubicBezTo>
                  <a:lnTo>
                    <a:pt x="5891" y="3615"/>
                  </a:lnTo>
                  <a:cubicBezTo>
                    <a:pt x="5774" y="3498"/>
                    <a:pt x="5714" y="3326"/>
                    <a:pt x="5714" y="3209"/>
                  </a:cubicBezTo>
                  <a:cubicBezTo>
                    <a:pt x="5658" y="3092"/>
                    <a:pt x="5658" y="2915"/>
                    <a:pt x="5597" y="2799"/>
                  </a:cubicBezTo>
                  <a:cubicBezTo>
                    <a:pt x="5541" y="2682"/>
                    <a:pt x="5541" y="2626"/>
                    <a:pt x="5481" y="2509"/>
                  </a:cubicBezTo>
                  <a:lnTo>
                    <a:pt x="5481" y="2332"/>
                  </a:lnTo>
                  <a:lnTo>
                    <a:pt x="5481" y="2276"/>
                  </a:lnTo>
                  <a:lnTo>
                    <a:pt x="5425" y="2160"/>
                  </a:lnTo>
                  <a:lnTo>
                    <a:pt x="5425" y="1982"/>
                  </a:lnTo>
                  <a:cubicBezTo>
                    <a:pt x="5364" y="1866"/>
                    <a:pt x="5364" y="1693"/>
                    <a:pt x="5364" y="1516"/>
                  </a:cubicBezTo>
                  <a:cubicBezTo>
                    <a:pt x="5364" y="1399"/>
                    <a:pt x="5364" y="1343"/>
                    <a:pt x="5425" y="1227"/>
                  </a:cubicBezTo>
                  <a:cubicBezTo>
                    <a:pt x="5425" y="1227"/>
                    <a:pt x="5425" y="1166"/>
                    <a:pt x="5364" y="1166"/>
                  </a:cubicBezTo>
                  <a:cubicBezTo>
                    <a:pt x="5481" y="994"/>
                    <a:pt x="5425" y="877"/>
                    <a:pt x="5308" y="816"/>
                  </a:cubicBezTo>
                  <a:cubicBezTo>
                    <a:pt x="5308" y="760"/>
                    <a:pt x="5191" y="700"/>
                    <a:pt x="5131" y="700"/>
                  </a:cubicBezTo>
                  <a:cubicBezTo>
                    <a:pt x="5075" y="700"/>
                    <a:pt x="5014" y="760"/>
                    <a:pt x="4958" y="816"/>
                  </a:cubicBezTo>
                  <a:lnTo>
                    <a:pt x="4898" y="877"/>
                  </a:lnTo>
                  <a:lnTo>
                    <a:pt x="4842" y="933"/>
                  </a:lnTo>
                  <a:cubicBezTo>
                    <a:pt x="4781" y="994"/>
                    <a:pt x="4781" y="1050"/>
                    <a:pt x="4725" y="1110"/>
                  </a:cubicBezTo>
                  <a:cubicBezTo>
                    <a:pt x="4725" y="1166"/>
                    <a:pt x="4664" y="1227"/>
                    <a:pt x="4608" y="1227"/>
                  </a:cubicBezTo>
                  <a:lnTo>
                    <a:pt x="4492" y="1399"/>
                  </a:lnTo>
                  <a:lnTo>
                    <a:pt x="4431" y="1516"/>
                  </a:lnTo>
                  <a:cubicBezTo>
                    <a:pt x="4259" y="1633"/>
                    <a:pt x="4142" y="1810"/>
                    <a:pt x="3965" y="1926"/>
                  </a:cubicBezTo>
                  <a:cubicBezTo>
                    <a:pt x="3909" y="2043"/>
                    <a:pt x="3792" y="2160"/>
                    <a:pt x="3676" y="2276"/>
                  </a:cubicBezTo>
                  <a:cubicBezTo>
                    <a:pt x="3559" y="2332"/>
                    <a:pt x="3498" y="2449"/>
                    <a:pt x="3382" y="2509"/>
                  </a:cubicBezTo>
                  <a:cubicBezTo>
                    <a:pt x="3382" y="2565"/>
                    <a:pt x="3382" y="2565"/>
                    <a:pt x="3326" y="2565"/>
                  </a:cubicBezTo>
                  <a:lnTo>
                    <a:pt x="3326" y="2626"/>
                  </a:lnTo>
                  <a:cubicBezTo>
                    <a:pt x="3209" y="2682"/>
                    <a:pt x="3093" y="2799"/>
                    <a:pt x="3032" y="2859"/>
                  </a:cubicBezTo>
                  <a:lnTo>
                    <a:pt x="2799" y="3032"/>
                  </a:lnTo>
                  <a:cubicBezTo>
                    <a:pt x="2682" y="3148"/>
                    <a:pt x="2566" y="3265"/>
                    <a:pt x="2393" y="3382"/>
                  </a:cubicBezTo>
                  <a:lnTo>
                    <a:pt x="2276" y="3498"/>
                  </a:lnTo>
                  <a:cubicBezTo>
                    <a:pt x="2099" y="3615"/>
                    <a:pt x="1983" y="3731"/>
                    <a:pt x="1810" y="3848"/>
                  </a:cubicBezTo>
                  <a:cubicBezTo>
                    <a:pt x="1577" y="4025"/>
                    <a:pt x="1400" y="4142"/>
                    <a:pt x="1227" y="4198"/>
                  </a:cubicBezTo>
                  <a:lnTo>
                    <a:pt x="877" y="4375"/>
                  </a:lnTo>
                  <a:lnTo>
                    <a:pt x="761" y="4431"/>
                  </a:lnTo>
                  <a:cubicBezTo>
                    <a:pt x="644" y="4492"/>
                    <a:pt x="583" y="4492"/>
                    <a:pt x="527" y="4548"/>
                  </a:cubicBezTo>
                  <a:lnTo>
                    <a:pt x="294" y="4548"/>
                  </a:lnTo>
                  <a:cubicBezTo>
                    <a:pt x="294" y="4548"/>
                    <a:pt x="233" y="4608"/>
                    <a:pt x="178" y="4608"/>
                  </a:cubicBezTo>
                  <a:cubicBezTo>
                    <a:pt x="178" y="4664"/>
                    <a:pt x="117" y="4725"/>
                    <a:pt x="117" y="4781"/>
                  </a:cubicBezTo>
                  <a:lnTo>
                    <a:pt x="178" y="4841"/>
                  </a:lnTo>
                  <a:cubicBezTo>
                    <a:pt x="117" y="4958"/>
                    <a:pt x="117" y="5014"/>
                    <a:pt x="117" y="5131"/>
                  </a:cubicBezTo>
                  <a:cubicBezTo>
                    <a:pt x="61" y="5191"/>
                    <a:pt x="61" y="5308"/>
                    <a:pt x="61" y="5364"/>
                  </a:cubicBezTo>
                  <a:lnTo>
                    <a:pt x="61" y="5480"/>
                  </a:lnTo>
                  <a:cubicBezTo>
                    <a:pt x="0" y="5774"/>
                    <a:pt x="0" y="6008"/>
                    <a:pt x="0" y="6180"/>
                  </a:cubicBezTo>
                  <a:cubicBezTo>
                    <a:pt x="0" y="6646"/>
                    <a:pt x="61" y="7113"/>
                    <a:pt x="117" y="7640"/>
                  </a:cubicBezTo>
                  <a:cubicBezTo>
                    <a:pt x="178" y="8046"/>
                    <a:pt x="233" y="8396"/>
                    <a:pt x="350" y="8806"/>
                  </a:cubicBezTo>
                  <a:lnTo>
                    <a:pt x="411" y="9039"/>
                  </a:lnTo>
                  <a:cubicBezTo>
                    <a:pt x="467" y="9389"/>
                    <a:pt x="527" y="9678"/>
                    <a:pt x="583" y="10028"/>
                  </a:cubicBezTo>
                  <a:cubicBezTo>
                    <a:pt x="700" y="10322"/>
                    <a:pt x="761" y="10555"/>
                    <a:pt x="877" y="10844"/>
                  </a:cubicBezTo>
                  <a:lnTo>
                    <a:pt x="933" y="11077"/>
                  </a:lnTo>
                  <a:cubicBezTo>
                    <a:pt x="994" y="11194"/>
                    <a:pt x="994" y="11311"/>
                    <a:pt x="1050" y="11371"/>
                  </a:cubicBezTo>
                  <a:cubicBezTo>
                    <a:pt x="1050" y="11488"/>
                    <a:pt x="1110" y="11604"/>
                    <a:pt x="1110" y="11660"/>
                  </a:cubicBezTo>
                  <a:lnTo>
                    <a:pt x="1166" y="11838"/>
                  </a:lnTo>
                  <a:cubicBezTo>
                    <a:pt x="1227" y="11954"/>
                    <a:pt x="1227" y="12127"/>
                    <a:pt x="1283" y="12243"/>
                  </a:cubicBezTo>
                  <a:lnTo>
                    <a:pt x="1344" y="12360"/>
                  </a:lnTo>
                  <a:cubicBezTo>
                    <a:pt x="1344" y="12477"/>
                    <a:pt x="1400" y="12654"/>
                    <a:pt x="1460" y="12770"/>
                  </a:cubicBezTo>
                  <a:lnTo>
                    <a:pt x="1516" y="12943"/>
                  </a:lnTo>
                  <a:cubicBezTo>
                    <a:pt x="1516" y="13004"/>
                    <a:pt x="1577" y="13120"/>
                    <a:pt x="1633" y="13237"/>
                  </a:cubicBezTo>
                  <a:cubicBezTo>
                    <a:pt x="1749" y="13587"/>
                    <a:pt x="1810" y="13992"/>
                    <a:pt x="1927" y="14403"/>
                  </a:cubicBezTo>
                  <a:cubicBezTo>
                    <a:pt x="1983" y="14692"/>
                    <a:pt x="2043" y="15042"/>
                    <a:pt x="2099" y="15336"/>
                  </a:cubicBezTo>
                  <a:lnTo>
                    <a:pt x="2160" y="15569"/>
                  </a:lnTo>
                  <a:lnTo>
                    <a:pt x="2332" y="16441"/>
                  </a:lnTo>
                  <a:lnTo>
                    <a:pt x="2393" y="16852"/>
                  </a:lnTo>
                  <a:cubicBezTo>
                    <a:pt x="2449" y="17024"/>
                    <a:pt x="2510" y="17257"/>
                    <a:pt x="2510" y="17435"/>
                  </a:cubicBezTo>
                  <a:cubicBezTo>
                    <a:pt x="2566" y="17901"/>
                    <a:pt x="2626" y="18307"/>
                    <a:pt x="2682" y="18773"/>
                  </a:cubicBezTo>
                  <a:cubicBezTo>
                    <a:pt x="2682" y="19006"/>
                    <a:pt x="2743" y="19184"/>
                    <a:pt x="2743" y="19417"/>
                  </a:cubicBezTo>
                  <a:cubicBezTo>
                    <a:pt x="2743" y="19650"/>
                    <a:pt x="2743" y="19883"/>
                    <a:pt x="2799" y="20116"/>
                  </a:cubicBezTo>
                  <a:cubicBezTo>
                    <a:pt x="2799" y="20522"/>
                    <a:pt x="2859" y="20989"/>
                    <a:pt x="2859" y="21455"/>
                  </a:cubicBezTo>
                  <a:lnTo>
                    <a:pt x="2859" y="22155"/>
                  </a:lnTo>
                  <a:cubicBezTo>
                    <a:pt x="2859" y="22332"/>
                    <a:pt x="2859" y="22565"/>
                    <a:pt x="2799" y="22738"/>
                  </a:cubicBezTo>
                  <a:lnTo>
                    <a:pt x="2799" y="22854"/>
                  </a:lnTo>
                  <a:lnTo>
                    <a:pt x="2799" y="23148"/>
                  </a:lnTo>
                  <a:cubicBezTo>
                    <a:pt x="2799" y="23437"/>
                    <a:pt x="2743" y="23787"/>
                    <a:pt x="2743" y="24137"/>
                  </a:cubicBezTo>
                  <a:cubicBezTo>
                    <a:pt x="2682" y="24370"/>
                    <a:pt x="2682" y="24603"/>
                    <a:pt x="2682" y="24837"/>
                  </a:cubicBezTo>
                  <a:cubicBezTo>
                    <a:pt x="2682" y="24953"/>
                    <a:pt x="2682" y="25130"/>
                    <a:pt x="2626" y="25247"/>
                  </a:cubicBezTo>
                  <a:lnTo>
                    <a:pt x="2626" y="25536"/>
                  </a:lnTo>
                  <a:lnTo>
                    <a:pt x="2626" y="26063"/>
                  </a:lnTo>
                  <a:cubicBezTo>
                    <a:pt x="2566" y="26296"/>
                    <a:pt x="2566" y="26586"/>
                    <a:pt x="2566" y="26819"/>
                  </a:cubicBezTo>
                  <a:lnTo>
                    <a:pt x="2566" y="27518"/>
                  </a:lnTo>
                  <a:lnTo>
                    <a:pt x="2510" y="27812"/>
                  </a:lnTo>
                  <a:lnTo>
                    <a:pt x="2510" y="28162"/>
                  </a:lnTo>
                  <a:lnTo>
                    <a:pt x="2510" y="28862"/>
                  </a:lnTo>
                  <a:lnTo>
                    <a:pt x="2510" y="29501"/>
                  </a:lnTo>
                  <a:cubicBezTo>
                    <a:pt x="2449" y="29911"/>
                    <a:pt x="2449" y="30317"/>
                    <a:pt x="2449" y="30727"/>
                  </a:cubicBezTo>
                  <a:lnTo>
                    <a:pt x="2449" y="30844"/>
                  </a:lnTo>
                  <a:lnTo>
                    <a:pt x="2449" y="31483"/>
                  </a:lnTo>
                  <a:lnTo>
                    <a:pt x="2449" y="31600"/>
                  </a:lnTo>
                  <a:lnTo>
                    <a:pt x="2449" y="31833"/>
                  </a:lnTo>
                  <a:lnTo>
                    <a:pt x="2449" y="31949"/>
                  </a:lnTo>
                  <a:lnTo>
                    <a:pt x="2449" y="32127"/>
                  </a:lnTo>
                  <a:lnTo>
                    <a:pt x="2449" y="32416"/>
                  </a:lnTo>
                  <a:lnTo>
                    <a:pt x="2449" y="32826"/>
                  </a:lnTo>
                  <a:cubicBezTo>
                    <a:pt x="2393" y="33059"/>
                    <a:pt x="2393" y="33232"/>
                    <a:pt x="2393" y="33465"/>
                  </a:cubicBezTo>
                  <a:lnTo>
                    <a:pt x="2393" y="33876"/>
                  </a:lnTo>
                  <a:lnTo>
                    <a:pt x="2393" y="34048"/>
                  </a:lnTo>
                  <a:lnTo>
                    <a:pt x="2393" y="34631"/>
                  </a:lnTo>
                  <a:lnTo>
                    <a:pt x="2393" y="35275"/>
                  </a:lnTo>
                  <a:lnTo>
                    <a:pt x="2393" y="35858"/>
                  </a:lnTo>
                  <a:cubicBezTo>
                    <a:pt x="2393" y="36091"/>
                    <a:pt x="2393" y="36324"/>
                    <a:pt x="2449" y="36558"/>
                  </a:cubicBezTo>
                  <a:lnTo>
                    <a:pt x="2449" y="36963"/>
                  </a:lnTo>
                  <a:cubicBezTo>
                    <a:pt x="2510" y="37313"/>
                    <a:pt x="2510" y="37724"/>
                    <a:pt x="2566" y="38073"/>
                  </a:cubicBezTo>
                  <a:lnTo>
                    <a:pt x="2626" y="38423"/>
                  </a:lnTo>
                  <a:cubicBezTo>
                    <a:pt x="2626" y="38479"/>
                    <a:pt x="2626" y="38596"/>
                    <a:pt x="2682" y="38656"/>
                  </a:cubicBezTo>
                  <a:lnTo>
                    <a:pt x="2682" y="38712"/>
                  </a:lnTo>
                  <a:lnTo>
                    <a:pt x="2859" y="39939"/>
                  </a:lnTo>
                  <a:cubicBezTo>
                    <a:pt x="2859" y="40056"/>
                    <a:pt x="2915" y="40172"/>
                    <a:pt x="2915" y="40289"/>
                  </a:cubicBezTo>
                  <a:cubicBezTo>
                    <a:pt x="2915" y="40405"/>
                    <a:pt x="2976" y="40522"/>
                    <a:pt x="2976" y="40639"/>
                  </a:cubicBezTo>
                  <a:cubicBezTo>
                    <a:pt x="3032" y="40811"/>
                    <a:pt x="3032" y="40988"/>
                    <a:pt x="3093" y="41222"/>
                  </a:cubicBezTo>
                  <a:cubicBezTo>
                    <a:pt x="3209" y="41627"/>
                    <a:pt x="3326" y="42094"/>
                    <a:pt x="3442" y="42444"/>
                  </a:cubicBezTo>
                  <a:cubicBezTo>
                    <a:pt x="3559" y="42793"/>
                    <a:pt x="3676" y="43087"/>
                    <a:pt x="3848" y="43437"/>
                  </a:cubicBezTo>
                  <a:cubicBezTo>
                    <a:pt x="3909" y="43670"/>
                    <a:pt x="4025" y="43904"/>
                    <a:pt x="4081" y="44137"/>
                  </a:cubicBezTo>
                  <a:cubicBezTo>
                    <a:pt x="4142" y="44137"/>
                    <a:pt x="4142" y="44137"/>
                    <a:pt x="4142" y="44193"/>
                  </a:cubicBezTo>
                  <a:lnTo>
                    <a:pt x="4198" y="44309"/>
                  </a:lnTo>
                  <a:lnTo>
                    <a:pt x="4198" y="44370"/>
                  </a:lnTo>
                  <a:cubicBezTo>
                    <a:pt x="4259" y="44426"/>
                    <a:pt x="4259" y="44487"/>
                    <a:pt x="4259" y="44487"/>
                  </a:cubicBezTo>
                  <a:lnTo>
                    <a:pt x="4315" y="44543"/>
                  </a:lnTo>
                  <a:lnTo>
                    <a:pt x="4315" y="44603"/>
                  </a:lnTo>
                  <a:lnTo>
                    <a:pt x="4315" y="44659"/>
                  </a:lnTo>
                  <a:cubicBezTo>
                    <a:pt x="4492" y="45009"/>
                    <a:pt x="4608" y="45303"/>
                    <a:pt x="4781" y="45592"/>
                  </a:cubicBezTo>
                  <a:lnTo>
                    <a:pt x="4781" y="45653"/>
                  </a:lnTo>
                  <a:cubicBezTo>
                    <a:pt x="4898" y="45825"/>
                    <a:pt x="4958" y="46002"/>
                    <a:pt x="5075" y="46236"/>
                  </a:cubicBezTo>
                  <a:lnTo>
                    <a:pt x="5131" y="46292"/>
                  </a:lnTo>
                  <a:cubicBezTo>
                    <a:pt x="5191" y="46408"/>
                    <a:pt x="5247" y="46525"/>
                    <a:pt x="5364" y="46641"/>
                  </a:cubicBezTo>
                  <a:cubicBezTo>
                    <a:pt x="5481" y="46758"/>
                    <a:pt x="5541" y="46875"/>
                    <a:pt x="5658" y="46935"/>
                  </a:cubicBezTo>
                  <a:cubicBezTo>
                    <a:pt x="5714" y="47052"/>
                    <a:pt x="5830" y="47108"/>
                    <a:pt x="5947" y="47224"/>
                  </a:cubicBezTo>
                  <a:cubicBezTo>
                    <a:pt x="6064" y="47285"/>
                    <a:pt x="6180" y="47402"/>
                    <a:pt x="6297" y="47458"/>
                  </a:cubicBezTo>
                  <a:cubicBezTo>
                    <a:pt x="6413" y="47518"/>
                    <a:pt x="6591" y="47574"/>
                    <a:pt x="6707" y="47635"/>
                  </a:cubicBezTo>
                  <a:cubicBezTo>
                    <a:pt x="6824" y="47691"/>
                    <a:pt x="6940" y="47751"/>
                    <a:pt x="7057" y="47751"/>
                  </a:cubicBezTo>
                  <a:lnTo>
                    <a:pt x="7407" y="47751"/>
                  </a:lnTo>
                  <a:cubicBezTo>
                    <a:pt x="7579" y="47751"/>
                    <a:pt x="7696" y="47691"/>
                    <a:pt x="7757" y="47691"/>
                  </a:cubicBezTo>
                  <a:cubicBezTo>
                    <a:pt x="7873" y="47635"/>
                    <a:pt x="7929" y="47574"/>
                    <a:pt x="8046" y="47458"/>
                  </a:cubicBezTo>
                  <a:cubicBezTo>
                    <a:pt x="8107" y="47341"/>
                    <a:pt x="8162" y="47224"/>
                    <a:pt x="8223" y="47168"/>
                  </a:cubicBezTo>
                  <a:cubicBezTo>
                    <a:pt x="8279" y="47108"/>
                    <a:pt x="8279" y="47052"/>
                    <a:pt x="8279" y="46991"/>
                  </a:cubicBezTo>
                  <a:cubicBezTo>
                    <a:pt x="8340" y="46875"/>
                    <a:pt x="8396" y="46758"/>
                    <a:pt x="8396" y="46702"/>
                  </a:cubicBezTo>
                  <a:lnTo>
                    <a:pt x="8396" y="46058"/>
                  </a:lnTo>
                  <a:cubicBezTo>
                    <a:pt x="8340" y="45825"/>
                    <a:pt x="8340" y="45653"/>
                    <a:pt x="8279" y="45419"/>
                  </a:cubicBezTo>
                  <a:cubicBezTo>
                    <a:pt x="8223" y="45186"/>
                    <a:pt x="8162" y="44953"/>
                    <a:pt x="8107" y="44776"/>
                  </a:cubicBezTo>
                  <a:cubicBezTo>
                    <a:pt x="8046" y="44603"/>
                    <a:pt x="7990" y="44426"/>
                    <a:pt x="7990" y="44253"/>
                  </a:cubicBezTo>
                  <a:cubicBezTo>
                    <a:pt x="7873" y="43843"/>
                    <a:pt x="7813" y="43437"/>
                    <a:pt x="7757" y="43027"/>
                  </a:cubicBezTo>
                  <a:cubicBezTo>
                    <a:pt x="7696" y="42793"/>
                    <a:pt x="7696" y="42560"/>
                    <a:pt x="7696" y="42327"/>
                  </a:cubicBezTo>
                  <a:cubicBezTo>
                    <a:pt x="7640" y="42210"/>
                    <a:pt x="7640" y="42094"/>
                    <a:pt x="7640" y="41921"/>
                  </a:cubicBezTo>
                  <a:lnTo>
                    <a:pt x="7640" y="41571"/>
                  </a:lnTo>
                  <a:lnTo>
                    <a:pt x="7579" y="41511"/>
                  </a:lnTo>
                  <a:lnTo>
                    <a:pt x="7579" y="40872"/>
                  </a:lnTo>
                  <a:lnTo>
                    <a:pt x="7579" y="40811"/>
                  </a:lnTo>
                  <a:cubicBezTo>
                    <a:pt x="7523" y="40578"/>
                    <a:pt x="7523" y="40345"/>
                    <a:pt x="7579" y="40172"/>
                  </a:cubicBezTo>
                  <a:cubicBezTo>
                    <a:pt x="7579" y="39939"/>
                    <a:pt x="7640" y="39762"/>
                    <a:pt x="7757" y="39529"/>
                  </a:cubicBezTo>
                  <a:cubicBezTo>
                    <a:pt x="7873" y="39239"/>
                    <a:pt x="8046" y="38946"/>
                    <a:pt x="8162" y="38712"/>
                  </a:cubicBezTo>
                  <a:cubicBezTo>
                    <a:pt x="8279" y="38479"/>
                    <a:pt x="8456" y="38246"/>
                    <a:pt x="8573" y="38013"/>
                  </a:cubicBezTo>
                  <a:cubicBezTo>
                    <a:pt x="8690" y="37896"/>
                    <a:pt x="8745" y="37780"/>
                    <a:pt x="8862" y="37607"/>
                  </a:cubicBezTo>
                  <a:cubicBezTo>
                    <a:pt x="8923" y="37430"/>
                    <a:pt x="9039" y="37257"/>
                    <a:pt x="9095" y="37141"/>
                  </a:cubicBezTo>
                  <a:lnTo>
                    <a:pt x="9156" y="37024"/>
                  </a:lnTo>
                  <a:lnTo>
                    <a:pt x="9329" y="36730"/>
                  </a:lnTo>
                  <a:cubicBezTo>
                    <a:pt x="9389" y="36614"/>
                    <a:pt x="9445" y="36558"/>
                    <a:pt x="9506" y="36441"/>
                  </a:cubicBezTo>
                  <a:lnTo>
                    <a:pt x="9678" y="36031"/>
                  </a:lnTo>
                  <a:cubicBezTo>
                    <a:pt x="9856" y="35741"/>
                    <a:pt x="10028" y="35447"/>
                    <a:pt x="10145" y="35158"/>
                  </a:cubicBezTo>
                  <a:lnTo>
                    <a:pt x="10322" y="34809"/>
                  </a:lnTo>
                  <a:cubicBezTo>
                    <a:pt x="10439" y="34748"/>
                    <a:pt x="10495" y="34692"/>
                    <a:pt x="10495" y="34631"/>
                  </a:cubicBezTo>
                  <a:cubicBezTo>
                    <a:pt x="10611" y="34459"/>
                    <a:pt x="10728" y="34342"/>
                    <a:pt x="10844" y="34165"/>
                  </a:cubicBezTo>
                  <a:cubicBezTo>
                    <a:pt x="10961" y="33932"/>
                    <a:pt x="11078" y="33759"/>
                    <a:pt x="11194" y="33582"/>
                  </a:cubicBezTo>
                  <a:cubicBezTo>
                    <a:pt x="11194" y="33465"/>
                    <a:pt x="11255" y="33409"/>
                    <a:pt x="11311" y="33293"/>
                  </a:cubicBezTo>
                  <a:cubicBezTo>
                    <a:pt x="11311" y="33232"/>
                    <a:pt x="11371" y="33115"/>
                    <a:pt x="11427" y="32999"/>
                  </a:cubicBezTo>
                  <a:cubicBezTo>
                    <a:pt x="11544" y="32826"/>
                    <a:pt x="11661" y="32593"/>
                    <a:pt x="11721" y="32416"/>
                  </a:cubicBezTo>
                  <a:cubicBezTo>
                    <a:pt x="11838" y="32243"/>
                    <a:pt x="11894" y="32127"/>
                    <a:pt x="12010" y="31949"/>
                  </a:cubicBezTo>
                  <a:cubicBezTo>
                    <a:pt x="12071" y="31716"/>
                    <a:pt x="12188" y="31544"/>
                    <a:pt x="12304" y="31366"/>
                  </a:cubicBezTo>
                  <a:cubicBezTo>
                    <a:pt x="12360" y="31194"/>
                    <a:pt x="12477" y="30961"/>
                    <a:pt x="12537" y="30783"/>
                  </a:cubicBezTo>
                  <a:cubicBezTo>
                    <a:pt x="12654" y="30611"/>
                    <a:pt x="12710" y="30494"/>
                    <a:pt x="12771" y="30317"/>
                  </a:cubicBezTo>
                  <a:lnTo>
                    <a:pt x="12827" y="30200"/>
                  </a:lnTo>
                  <a:cubicBezTo>
                    <a:pt x="13060" y="29851"/>
                    <a:pt x="13237" y="29501"/>
                    <a:pt x="13410" y="29151"/>
                  </a:cubicBezTo>
                  <a:cubicBezTo>
                    <a:pt x="13526" y="28978"/>
                    <a:pt x="13587" y="28801"/>
                    <a:pt x="13643" y="28629"/>
                  </a:cubicBezTo>
                  <a:cubicBezTo>
                    <a:pt x="13759" y="28395"/>
                    <a:pt x="13820" y="28218"/>
                    <a:pt x="13876" y="27985"/>
                  </a:cubicBezTo>
                  <a:cubicBezTo>
                    <a:pt x="14053" y="27579"/>
                    <a:pt x="14170" y="27169"/>
                    <a:pt x="14286" y="26763"/>
                  </a:cubicBezTo>
                  <a:cubicBezTo>
                    <a:pt x="14403" y="26413"/>
                    <a:pt x="14520" y="26003"/>
                    <a:pt x="14576" y="25536"/>
                  </a:cubicBezTo>
                  <a:cubicBezTo>
                    <a:pt x="14636" y="25303"/>
                    <a:pt x="14636" y="25014"/>
                    <a:pt x="14692" y="24781"/>
                  </a:cubicBezTo>
                  <a:cubicBezTo>
                    <a:pt x="14753" y="24254"/>
                    <a:pt x="14869" y="23731"/>
                    <a:pt x="14925" y="23148"/>
                  </a:cubicBezTo>
                  <a:lnTo>
                    <a:pt x="14986" y="23032"/>
                  </a:lnTo>
                  <a:lnTo>
                    <a:pt x="15042" y="22621"/>
                  </a:lnTo>
                  <a:lnTo>
                    <a:pt x="15103" y="22038"/>
                  </a:lnTo>
                  <a:cubicBezTo>
                    <a:pt x="15103" y="21866"/>
                    <a:pt x="15159" y="21632"/>
                    <a:pt x="15219" y="21399"/>
                  </a:cubicBezTo>
                  <a:cubicBezTo>
                    <a:pt x="15219" y="21166"/>
                    <a:pt x="15275" y="20933"/>
                    <a:pt x="15275" y="20700"/>
                  </a:cubicBezTo>
                  <a:lnTo>
                    <a:pt x="15275" y="20755"/>
                  </a:lnTo>
                  <a:lnTo>
                    <a:pt x="15336" y="20522"/>
                  </a:lnTo>
                  <a:lnTo>
                    <a:pt x="15336" y="20289"/>
                  </a:lnTo>
                  <a:cubicBezTo>
                    <a:pt x="15336" y="20233"/>
                    <a:pt x="15336" y="20172"/>
                    <a:pt x="15392" y="20116"/>
                  </a:cubicBezTo>
                  <a:lnTo>
                    <a:pt x="15392" y="19939"/>
                  </a:lnTo>
                  <a:cubicBezTo>
                    <a:pt x="15452" y="19589"/>
                    <a:pt x="15508" y="19184"/>
                    <a:pt x="15508" y="18773"/>
                  </a:cubicBezTo>
                  <a:cubicBezTo>
                    <a:pt x="15569" y="18423"/>
                    <a:pt x="15625" y="17957"/>
                    <a:pt x="15625" y="17435"/>
                  </a:cubicBezTo>
                  <a:lnTo>
                    <a:pt x="15625" y="16791"/>
                  </a:lnTo>
                  <a:lnTo>
                    <a:pt x="15625" y="14753"/>
                  </a:lnTo>
                  <a:cubicBezTo>
                    <a:pt x="15625" y="14576"/>
                    <a:pt x="15625" y="14459"/>
                    <a:pt x="15569" y="14286"/>
                  </a:cubicBezTo>
                  <a:lnTo>
                    <a:pt x="15569" y="14053"/>
                  </a:lnTo>
                  <a:lnTo>
                    <a:pt x="15569" y="13937"/>
                  </a:lnTo>
                  <a:lnTo>
                    <a:pt x="15569" y="13759"/>
                  </a:lnTo>
                  <a:lnTo>
                    <a:pt x="15569" y="13587"/>
                  </a:lnTo>
                  <a:lnTo>
                    <a:pt x="15569" y="13409"/>
                  </a:lnTo>
                  <a:cubicBezTo>
                    <a:pt x="15508" y="13176"/>
                    <a:pt x="15508" y="13004"/>
                    <a:pt x="15508" y="12770"/>
                  </a:cubicBezTo>
                  <a:cubicBezTo>
                    <a:pt x="15508" y="12537"/>
                    <a:pt x="15452" y="12304"/>
                    <a:pt x="15452" y="12010"/>
                  </a:cubicBezTo>
                  <a:cubicBezTo>
                    <a:pt x="15452" y="11894"/>
                    <a:pt x="15452" y="11721"/>
                    <a:pt x="15392" y="11604"/>
                  </a:cubicBezTo>
                  <a:lnTo>
                    <a:pt x="15392" y="11427"/>
                  </a:lnTo>
                  <a:lnTo>
                    <a:pt x="15392" y="11255"/>
                  </a:lnTo>
                  <a:lnTo>
                    <a:pt x="15392" y="11138"/>
                  </a:lnTo>
                  <a:lnTo>
                    <a:pt x="15336" y="10961"/>
                  </a:lnTo>
                  <a:lnTo>
                    <a:pt x="15336" y="10788"/>
                  </a:lnTo>
                  <a:cubicBezTo>
                    <a:pt x="15275" y="10378"/>
                    <a:pt x="15219" y="9972"/>
                    <a:pt x="15219" y="9562"/>
                  </a:cubicBezTo>
                  <a:cubicBezTo>
                    <a:pt x="15159" y="9506"/>
                    <a:pt x="15159" y="9389"/>
                    <a:pt x="15159" y="9328"/>
                  </a:cubicBezTo>
                  <a:lnTo>
                    <a:pt x="15159" y="9212"/>
                  </a:lnTo>
                  <a:lnTo>
                    <a:pt x="15103" y="9039"/>
                  </a:lnTo>
                  <a:lnTo>
                    <a:pt x="15103" y="8923"/>
                  </a:lnTo>
                  <a:lnTo>
                    <a:pt x="15103" y="8745"/>
                  </a:lnTo>
                  <a:lnTo>
                    <a:pt x="15042" y="8629"/>
                  </a:lnTo>
                  <a:lnTo>
                    <a:pt x="15042" y="8689"/>
                  </a:lnTo>
                  <a:cubicBezTo>
                    <a:pt x="15042" y="8456"/>
                    <a:pt x="14986" y="8223"/>
                    <a:pt x="14986" y="7990"/>
                  </a:cubicBezTo>
                  <a:cubicBezTo>
                    <a:pt x="14925" y="7813"/>
                    <a:pt x="14925" y="7696"/>
                    <a:pt x="14869" y="7523"/>
                  </a:cubicBezTo>
                  <a:lnTo>
                    <a:pt x="14869" y="7407"/>
                  </a:lnTo>
                  <a:cubicBezTo>
                    <a:pt x="14753" y="7057"/>
                    <a:pt x="14692" y="6707"/>
                    <a:pt x="14576" y="6357"/>
                  </a:cubicBezTo>
                  <a:lnTo>
                    <a:pt x="14576" y="6180"/>
                  </a:lnTo>
                  <a:cubicBezTo>
                    <a:pt x="14520" y="6008"/>
                    <a:pt x="14459" y="5774"/>
                    <a:pt x="14403" y="5541"/>
                  </a:cubicBezTo>
                  <a:lnTo>
                    <a:pt x="14342" y="5424"/>
                  </a:lnTo>
                  <a:cubicBezTo>
                    <a:pt x="14286" y="5247"/>
                    <a:pt x="14226" y="5131"/>
                    <a:pt x="14226" y="4958"/>
                  </a:cubicBezTo>
                  <a:lnTo>
                    <a:pt x="14109" y="4664"/>
                  </a:lnTo>
                  <a:lnTo>
                    <a:pt x="14053" y="4314"/>
                  </a:lnTo>
                  <a:lnTo>
                    <a:pt x="13937" y="4081"/>
                  </a:lnTo>
                  <a:cubicBezTo>
                    <a:pt x="13937" y="3965"/>
                    <a:pt x="13876" y="3848"/>
                    <a:pt x="13820" y="3731"/>
                  </a:cubicBezTo>
                  <a:lnTo>
                    <a:pt x="13820" y="3559"/>
                  </a:lnTo>
                  <a:cubicBezTo>
                    <a:pt x="13820" y="3498"/>
                    <a:pt x="13759" y="3442"/>
                    <a:pt x="13759" y="3382"/>
                  </a:cubicBezTo>
                  <a:cubicBezTo>
                    <a:pt x="13703" y="3209"/>
                    <a:pt x="13643" y="3092"/>
                    <a:pt x="13643" y="2976"/>
                  </a:cubicBezTo>
                  <a:lnTo>
                    <a:pt x="13587" y="2915"/>
                  </a:lnTo>
                  <a:cubicBezTo>
                    <a:pt x="13587" y="2799"/>
                    <a:pt x="13526" y="2743"/>
                    <a:pt x="13470" y="2626"/>
                  </a:cubicBezTo>
                  <a:cubicBezTo>
                    <a:pt x="13470" y="2509"/>
                    <a:pt x="13410" y="2393"/>
                    <a:pt x="13354" y="2276"/>
                  </a:cubicBezTo>
                  <a:lnTo>
                    <a:pt x="13354" y="2216"/>
                  </a:lnTo>
                  <a:lnTo>
                    <a:pt x="13237" y="1982"/>
                  </a:lnTo>
                  <a:cubicBezTo>
                    <a:pt x="13176" y="1810"/>
                    <a:pt x="13120" y="1693"/>
                    <a:pt x="13060" y="1516"/>
                  </a:cubicBezTo>
                  <a:cubicBezTo>
                    <a:pt x="13004" y="1399"/>
                    <a:pt x="12943" y="1343"/>
                    <a:pt x="12887" y="1227"/>
                  </a:cubicBezTo>
                  <a:cubicBezTo>
                    <a:pt x="12887" y="1166"/>
                    <a:pt x="12887" y="1110"/>
                    <a:pt x="12827" y="1050"/>
                  </a:cubicBezTo>
                  <a:cubicBezTo>
                    <a:pt x="12827" y="994"/>
                    <a:pt x="12771" y="994"/>
                    <a:pt x="12771" y="994"/>
                  </a:cubicBezTo>
                  <a:lnTo>
                    <a:pt x="12710" y="933"/>
                  </a:lnTo>
                  <a:lnTo>
                    <a:pt x="12710" y="877"/>
                  </a:lnTo>
                  <a:cubicBezTo>
                    <a:pt x="12654" y="816"/>
                    <a:pt x="12593" y="816"/>
                    <a:pt x="12537" y="816"/>
                  </a:cubicBezTo>
                  <a:lnTo>
                    <a:pt x="12477" y="816"/>
                  </a:lnTo>
                  <a:cubicBezTo>
                    <a:pt x="12421" y="816"/>
                    <a:pt x="12421" y="877"/>
                    <a:pt x="12421" y="933"/>
                  </a:cubicBezTo>
                  <a:lnTo>
                    <a:pt x="12244" y="933"/>
                  </a:lnTo>
                  <a:lnTo>
                    <a:pt x="12127" y="994"/>
                  </a:lnTo>
                  <a:lnTo>
                    <a:pt x="11954" y="1050"/>
                  </a:lnTo>
                  <a:lnTo>
                    <a:pt x="11661" y="1050"/>
                  </a:lnTo>
                  <a:cubicBezTo>
                    <a:pt x="11661" y="1110"/>
                    <a:pt x="11605" y="1110"/>
                    <a:pt x="11605" y="1110"/>
                  </a:cubicBezTo>
                  <a:lnTo>
                    <a:pt x="11488" y="1110"/>
                  </a:lnTo>
                  <a:cubicBezTo>
                    <a:pt x="11194" y="1050"/>
                    <a:pt x="10844" y="1050"/>
                    <a:pt x="10555" y="933"/>
                  </a:cubicBezTo>
                  <a:lnTo>
                    <a:pt x="9678" y="760"/>
                  </a:lnTo>
                  <a:cubicBezTo>
                    <a:pt x="9329" y="644"/>
                    <a:pt x="8923" y="467"/>
                    <a:pt x="8512" y="233"/>
                  </a:cubicBezTo>
                  <a:cubicBezTo>
                    <a:pt x="8512" y="177"/>
                    <a:pt x="8512" y="177"/>
                    <a:pt x="8456" y="117"/>
                  </a:cubicBezTo>
                  <a:lnTo>
                    <a:pt x="8340" y="61"/>
                  </a:lnTo>
                  <a:lnTo>
                    <a:pt x="8107" y="61"/>
                  </a:lnTo>
                  <a:lnTo>
                    <a:pt x="79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ge3f4eb68f8_3_4951"/>
            <p:cNvSpPr/>
            <p:nvPr/>
          </p:nvSpPr>
          <p:spPr>
            <a:xfrm>
              <a:off x="7622800" y="1756072"/>
              <a:ext cx="215698" cy="197180"/>
            </a:xfrm>
            <a:custGeom>
              <a:rect b="b" l="l" r="r" t="t"/>
              <a:pathLst>
                <a:path extrusionOk="0" h="16792" w="18369">
                  <a:moveTo>
                    <a:pt x="3676" y="0"/>
                  </a:moveTo>
                  <a:cubicBezTo>
                    <a:pt x="3615" y="0"/>
                    <a:pt x="3560" y="0"/>
                    <a:pt x="3499" y="56"/>
                  </a:cubicBezTo>
                  <a:lnTo>
                    <a:pt x="3149" y="56"/>
                  </a:lnTo>
                  <a:cubicBezTo>
                    <a:pt x="2916" y="117"/>
                    <a:pt x="2627" y="173"/>
                    <a:pt x="2393" y="289"/>
                  </a:cubicBezTo>
                  <a:cubicBezTo>
                    <a:pt x="2100" y="406"/>
                    <a:pt x="1866" y="700"/>
                    <a:pt x="1633" y="933"/>
                  </a:cubicBezTo>
                  <a:cubicBezTo>
                    <a:pt x="1517" y="989"/>
                    <a:pt x="1461" y="1166"/>
                    <a:pt x="1400" y="1283"/>
                  </a:cubicBezTo>
                  <a:lnTo>
                    <a:pt x="1400" y="1339"/>
                  </a:lnTo>
                  <a:cubicBezTo>
                    <a:pt x="1283" y="1455"/>
                    <a:pt x="1283" y="1572"/>
                    <a:pt x="1227" y="1689"/>
                  </a:cubicBezTo>
                  <a:cubicBezTo>
                    <a:pt x="1227" y="1866"/>
                    <a:pt x="1283" y="1982"/>
                    <a:pt x="1344" y="2155"/>
                  </a:cubicBezTo>
                  <a:cubicBezTo>
                    <a:pt x="1461" y="2388"/>
                    <a:pt x="1577" y="2505"/>
                    <a:pt x="1694" y="2621"/>
                  </a:cubicBezTo>
                  <a:cubicBezTo>
                    <a:pt x="1750" y="2738"/>
                    <a:pt x="1866" y="2855"/>
                    <a:pt x="1983" y="2915"/>
                  </a:cubicBezTo>
                  <a:lnTo>
                    <a:pt x="2333" y="3204"/>
                  </a:lnTo>
                  <a:cubicBezTo>
                    <a:pt x="2683" y="3498"/>
                    <a:pt x="3093" y="3848"/>
                    <a:pt x="3443" y="4137"/>
                  </a:cubicBezTo>
                  <a:cubicBezTo>
                    <a:pt x="3849" y="4548"/>
                    <a:pt x="4259" y="5014"/>
                    <a:pt x="4609" y="5481"/>
                  </a:cubicBezTo>
                  <a:cubicBezTo>
                    <a:pt x="4782" y="5653"/>
                    <a:pt x="4898" y="5830"/>
                    <a:pt x="5075" y="6064"/>
                  </a:cubicBezTo>
                  <a:cubicBezTo>
                    <a:pt x="5131" y="6180"/>
                    <a:pt x="5192" y="6297"/>
                    <a:pt x="5248" y="6353"/>
                  </a:cubicBezTo>
                  <a:cubicBezTo>
                    <a:pt x="5309" y="6469"/>
                    <a:pt x="5425" y="6647"/>
                    <a:pt x="5481" y="6763"/>
                  </a:cubicBezTo>
                  <a:lnTo>
                    <a:pt x="5542" y="6880"/>
                  </a:lnTo>
                  <a:cubicBezTo>
                    <a:pt x="5658" y="7052"/>
                    <a:pt x="5775" y="7230"/>
                    <a:pt x="5892" y="7463"/>
                  </a:cubicBezTo>
                  <a:lnTo>
                    <a:pt x="6241" y="8162"/>
                  </a:lnTo>
                  <a:cubicBezTo>
                    <a:pt x="6414" y="8629"/>
                    <a:pt x="6531" y="9095"/>
                    <a:pt x="6531" y="9562"/>
                  </a:cubicBezTo>
                  <a:cubicBezTo>
                    <a:pt x="6475" y="9562"/>
                    <a:pt x="6475" y="9562"/>
                    <a:pt x="6414" y="9618"/>
                  </a:cubicBezTo>
                  <a:cubicBezTo>
                    <a:pt x="6297" y="9618"/>
                    <a:pt x="6241" y="9678"/>
                    <a:pt x="6181" y="9734"/>
                  </a:cubicBezTo>
                  <a:lnTo>
                    <a:pt x="6008" y="9795"/>
                  </a:lnTo>
                  <a:lnTo>
                    <a:pt x="5948" y="9851"/>
                  </a:lnTo>
                  <a:cubicBezTo>
                    <a:pt x="5831" y="9851"/>
                    <a:pt x="5775" y="9912"/>
                    <a:pt x="5658" y="9967"/>
                  </a:cubicBezTo>
                  <a:cubicBezTo>
                    <a:pt x="5542" y="10028"/>
                    <a:pt x="5425" y="10084"/>
                    <a:pt x="5309" y="10201"/>
                  </a:cubicBezTo>
                  <a:lnTo>
                    <a:pt x="5131" y="10261"/>
                  </a:lnTo>
                  <a:lnTo>
                    <a:pt x="5192" y="10261"/>
                  </a:lnTo>
                  <a:lnTo>
                    <a:pt x="5075" y="10317"/>
                  </a:lnTo>
                  <a:lnTo>
                    <a:pt x="4898" y="10434"/>
                  </a:lnTo>
                  <a:lnTo>
                    <a:pt x="4548" y="10611"/>
                  </a:lnTo>
                  <a:cubicBezTo>
                    <a:pt x="4376" y="10728"/>
                    <a:pt x="4259" y="10784"/>
                    <a:pt x="4143" y="10900"/>
                  </a:cubicBezTo>
                  <a:cubicBezTo>
                    <a:pt x="3965" y="11017"/>
                    <a:pt x="3849" y="11078"/>
                    <a:pt x="3732" y="11194"/>
                  </a:cubicBezTo>
                  <a:cubicBezTo>
                    <a:pt x="3560" y="11311"/>
                    <a:pt x="3382" y="11427"/>
                    <a:pt x="3210" y="11483"/>
                  </a:cubicBezTo>
                  <a:cubicBezTo>
                    <a:pt x="2977" y="11717"/>
                    <a:pt x="2683" y="11894"/>
                    <a:pt x="2449" y="12127"/>
                  </a:cubicBezTo>
                  <a:lnTo>
                    <a:pt x="2333" y="12183"/>
                  </a:lnTo>
                  <a:lnTo>
                    <a:pt x="2277" y="12244"/>
                  </a:lnTo>
                  <a:cubicBezTo>
                    <a:pt x="2160" y="12360"/>
                    <a:pt x="2044" y="12416"/>
                    <a:pt x="1927" y="12533"/>
                  </a:cubicBezTo>
                  <a:cubicBezTo>
                    <a:pt x="1810" y="12649"/>
                    <a:pt x="1750" y="12766"/>
                    <a:pt x="1633" y="12883"/>
                  </a:cubicBezTo>
                  <a:lnTo>
                    <a:pt x="1517" y="12943"/>
                  </a:lnTo>
                  <a:lnTo>
                    <a:pt x="1461" y="12999"/>
                  </a:lnTo>
                  <a:lnTo>
                    <a:pt x="1400" y="13060"/>
                  </a:lnTo>
                  <a:lnTo>
                    <a:pt x="1344" y="13116"/>
                  </a:lnTo>
                  <a:cubicBezTo>
                    <a:pt x="1111" y="13349"/>
                    <a:pt x="817" y="13643"/>
                    <a:pt x="644" y="13993"/>
                  </a:cubicBezTo>
                  <a:lnTo>
                    <a:pt x="528" y="14049"/>
                  </a:lnTo>
                  <a:cubicBezTo>
                    <a:pt x="411" y="14282"/>
                    <a:pt x="234" y="14515"/>
                    <a:pt x="178" y="14748"/>
                  </a:cubicBezTo>
                  <a:cubicBezTo>
                    <a:pt x="117" y="14865"/>
                    <a:pt x="61" y="15042"/>
                    <a:pt x="61" y="15159"/>
                  </a:cubicBezTo>
                  <a:cubicBezTo>
                    <a:pt x="1" y="15331"/>
                    <a:pt x="61" y="15508"/>
                    <a:pt x="61" y="15625"/>
                  </a:cubicBezTo>
                  <a:lnTo>
                    <a:pt x="234" y="16147"/>
                  </a:lnTo>
                  <a:cubicBezTo>
                    <a:pt x="295" y="16264"/>
                    <a:pt x="411" y="16381"/>
                    <a:pt x="584" y="16497"/>
                  </a:cubicBezTo>
                  <a:cubicBezTo>
                    <a:pt x="817" y="16674"/>
                    <a:pt x="1111" y="16730"/>
                    <a:pt x="1344" y="16730"/>
                  </a:cubicBezTo>
                  <a:cubicBezTo>
                    <a:pt x="1577" y="16730"/>
                    <a:pt x="1810" y="16674"/>
                    <a:pt x="1983" y="16674"/>
                  </a:cubicBezTo>
                  <a:lnTo>
                    <a:pt x="2044" y="16614"/>
                  </a:lnTo>
                  <a:lnTo>
                    <a:pt x="2743" y="16441"/>
                  </a:lnTo>
                  <a:lnTo>
                    <a:pt x="3093" y="16264"/>
                  </a:lnTo>
                  <a:lnTo>
                    <a:pt x="3210" y="16147"/>
                  </a:lnTo>
                  <a:cubicBezTo>
                    <a:pt x="3443" y="16091"/>
                    <a:pt x="3732" y="15914"/>
                    <a:pt x="3965" y="15742"/>
                  </a:cubicBezTo>
                  <a:lnTo>
                    <a:pt x="4199" y="15625"/>
                  </a:lnTo>
                  <a:cubicBezTo>
                    <a:pt x="4315" y="15564"/>
                    <a:pt x="4492" y="15448"/>
                    <a:pt x="4609" y="15331"/>
                  </a:cubicBezTo>
                  <a:cubicBezTo>
                    <a:pt x="4842" y="15215"/>
                    <a:pt x="5075" y="15042"/>
                    <a:pt x="5248" y="14865"/>
                  </a:cubicBezTo>
                  <a:cubicBezTo>
                    <a:pt x="5309" y="14809"/>
                    <a:pt x="5365" y="14809"/>
                    <a:pt x="5425" y="14748"/>
                  </a:cubicBezTo>
                  <a:cubicBezTo>
                    <a:pt x="5481" y="14692"/>
                    <a:pt x="5542" y="14692"/>
                    <a:pt x="5598" y="14632"/>
                  </a:cubicBezTo>
                  <a:cubicBezTo>
                    <a:pt x="5714" y="14576"/>
                    <a:pt x="5831" y="14459"/>
                    <a:pt x="5892" y="14342"/>
                  </a:cubicBezTo>
                  <a:cubicBezTo>
                    <a:pt x="6125" y="14165"/>
                    <a:pt x="6358" y="13993"/>
                    <a:pt x="6591" y="13759"/>
                  </a:cubicBezTo>
                  <a:cubicBezTo>
                    <a:pt x="6764" y="13582"/>
                    <a:pt x="6941" y="13349"/>
                    <a:pt x="7114" y="13176"/>
                  </a:cubicBezTo>
                  <a:lnTo>
                    <a:pt x="7230" y="12999"/>
                  </a:lnTo>
                  <a:cubicBezTo>
                    <a:pt x="7407" y="12883"/>
                    <a:pt x="7524" y="12710"/>
                    <a:pt x="7697" y="12533"/>
                  </a:cubicBezTo>
                  <a:cubicBezTo>
                    <a:pt x="7874" y="12360"/>
                    <a:pt x="8046" y="12244"/>
                    <a:pt x="8224" y="12127"/>
                  </a:cubicBezTo>
                  <a:lnTo>
                    <a:pt x="8224" y="12127"/>
                  </a:lnTo>
                  <a:cubicBezTo>
                    <a:pt x="8163" y="12244"/>
                    <a:pt x="8163" y="12360"/>
                    <a:pt x="8163" y="12477"/>
                  </a:cubicBezTo>
                  <a:lnTo>
                    <a:pt x="8163" y="12593"/>
                  </a:lnTo>
                  <a:lnTo>
                    <a:pt x="8163" y="12827"/>
                  </a:lnTo>
                  <a:cubicBezTo>
                    <a:pt x="8163" y="13176"/>
                    <a:pt x="8163" y="13466"/>
                    <a:pt x="8224" y="13759"/>
                  </a:cubicBezTo>
                  <a:lnTo>
                    <a:pt x="8224" y="14398"/>
                  </a:lnTo>
                  <a:lnTo>
                    <a:pt x="8280" y="14576"/>
                  </a:lnTo>
                  <a:cubicBezTo>
                    <a:pt x="8280" y="14809"/>
                    <a:pt x="8340" y="15098"/>
                    <a:pt x="8457" y="15392"/>
                  </a:cubicBezTo>
                  <a:cubicBezTo>
                    <a:pt x="8513" y="15508"/>
                    <a:pt x="8573" y="15681"/>
                    <a:pt x="8629" y="15858"/>
                  </a:cubicBezTo>
                  <a:cubicBezTo>
                    <a:pt x="8690" y="15975"/>
                    <a:pt x="8807" y="16091"/>
                    <a:pt x="8979" y="16264"/>
                  </a:cubicBezTo>
                  <a:cubicBezTo>
                    <a:pt x="9040" y="16381"/>
                    <a:pt x="9212" y="16441"/>
                    <a:pt x="9329" y="16558"/>
                  </a:cubicBezTo>
                  <a:cubicBezTo>
                    <a:pt x="9446" y="16614"/>
                    <a:pt x="9623" y="16674"/>
                    <a:pt x="9739" y="16730"/>
                  </a:cubicBezTo>
                  <a:cubicBezTo>
                    <a:pt x="9856" y="16791"/>
                    <a:pt x="10029" y="16791"/>
                    <a:pt x="10206" y="16791"/>
                  </a:cubicBezTo>
                  <a:lnTo>
                    <a:pt x="10672" y="16791"/>
                  </a:lnTo>
                  <a:cubicBezTo>
                    <a:pt x="10728" y="16730"/>
                    <a:pt x="10845" y="16730"/>
                    <a:pt x="10906" y="16674"/>
                  </a:cubicBezTo>
                  <a:cubicBezTo>
                    <a:pt x="11022" y="16674"/>
                    <a:pt x="11078" y="16614"/>
                    <a:pt x="11139" y="16558"/>
                  </a:cubicBezTo>
                  <a:cubicBezTo>
                    <a:pt x="11311" y="16441"/>
                    <a:pt x="11428" y="16325"/>
                    <a:pt x="11489" y="16208"/>
                  </a:cubicBezTo>
                  <a:cubicBezTo>
                    <a:pt x="11544" y="16147"/>
                    <a:pt x="11605" y="16031"/>
                    <a:pt x="11661" y="15975"/>
                  </a:cubicBezTo>
                  <a:cubicBezTo>
                    <a:pt x="11661" y="15858"/>
                    <a:pt x="11661" y="15798"/>
                    <a:pt x="11722" y="15681"/>
                  </a:cubicBezTo>
                  <a:lnTo>
                    <a:pt x="11722" y="15448"/>
                  </a:lnTo>
                  <a:cubicBezTo>
                    <a:pt x="11722" y="15159"/>
                    <a:pt x="11661" y="14925"/>
                    <a:pt x="11605" y="14692"/>
                  </a:cubicBezTo>
                  <a:cubicBezTo>
                    <a:pt x="11544" y="14398"/>
                    <a:pt x="11489" y="14165"/>
                    <a:pt x="11428" y="13932"/>
                  </a:cubicBezTo>
                  <a:cubicBezTo>
                    <a:pt x="11311" y="13643"/>
                    <a:pt x="11255" y="13349"/>
                    <a:pt x="11139" y="13116"/>
                  </a:cubicBezTo>
                  <a:cubicBezTo>
                    <a:pt x="11022" y="12883"/>
                    <a:pt x="10961" y="12710"/>
                    <a:pt x="10906" y="12533"/>
                  </a:cubicBezTo>
                  <a:lnTo>
                    <a:pt x="10789" y="12244"/>
                  </a:lnTo>
                  <a:cubicBezTo>
                    <a:pt x="10728" y="12127"/>
                    <a:pt x="10672" y="11950"/>
                    <a:pt x="10612" y="11833"/>
                  </a:cubicBezTo>
                  <a:cubicBezTo>
                    <a:pt x="10789" y="11833"/>
                    <a:pt x="10906" y="11894"/>
                    <a:pt x="11022" y="11894"/>
                  </a:cubicBezTo>
                  <a:lnTo>
                    <a:pt x="11255" y="11950"/>
                  </a:lnTo>
                  <a:lnTo>
                    <a:pt x="11489" y="11950"/>
                  </a:lnTo>
                  <a:cubicBezTo>
                    <a:pt x="11544" y="12010"/>
                    <a:pt x="11661" y="12010"/>
                    <a:pt x="11722" y="12010"/>
                  </a:cubicBezTo>
                  <a:lnTo>
                    <a:pt x="11894" y="12010"/>
                  </a:lnTo>
                  <a:cubicBezTo>
                    <a:pt x="12011" y="12066"/>
                    <a:pt x="12072" y="12066"/>
                    <a:pt x="12188" y="12127"/>
                  </a:cubicBezTo>
                  <a:lnTo>
                    <a:pt x="12361" y="12127"/>
                  </a:lnTo>
                  <a:cubicBezTo>
                    <a:pt x="12477" y="12183"/>
                    <a:pt x="12594" y="12183"/>
                    <a:pt x="12655" y="12244"/>
                  </a:cubicBezTo>
                  <a:cubicBezTo>
                    <a:pt x="13004" y="12360"/>
                    <a:pt x="13354" y="12477"/>
                    <a:pt x="13760" y="12533"/>
                  </a:cubicBezTo>
                  <a:cubicBezTo>
                    <a:pt x="13937" y="12593"/>
                    <a:pt x="14110" y="12593"/>
                    <a:pt x="14287" y="12593"/>
                  </a:cubicBezTo>
                  <a:lnTo>
                    <a:pt x="14809" y="12593"/>
                  </a:lnTo>
                  <a:cubicBezTo>
                    <a:pt x="14987" y="12593"/>
                    <a:pt x="15159" y="12649"/>
                    <a:pt x="15336" y="12649"/>
                  </a:cubicBezTo>
                  <a:lnTo>
                    <a:pt x="16325" y="12649"/>
                  </a:lnTo>
                  <a:cubicBezTo>
                    <a:pt x="16442" y="12593"/>
                    <a:pt x="16558" y="12593"/>
                    <a:pt x="16675" y="12533"/>
                  </a:cubicBezTo>
                  <a:lnTo>
                    <a:pt x="16736" y="12533"/>
                  </a:lnTo>
                  <a:cubicBezTo>
                    <a:pt x="16792" y="12533"/>
                    <a:pt x="16852" y="12477"/>
                    <a:pt x="16908" y="12477"/>
                  </a:cubicBezTo>
                  <a:lnTo>
                    <a:pt x="17025" y="12416"/>
                  </a:lnTo>
                  <a:cubicBezTo>
                    <a:pt x="17141" y="12360"/>
                    <a:pt x="17202" y="12360"/>
                    <a:pt x="17319" y="12300"/>
                  </a:cubicBezTo>
                  <a:cubicBezTo>
                    <a:pt x="17491" y="12244"/>
                    <a:pt x="17608" y="12127"/>
                    <a:pt x="17785" y="12010"/>
                  </a:cubicBezTo>
                  <a:cubicBezTo>
                    <a:pt x="17902" y="11950"/>
                    <a:pt x="17958" y="11894"/>
                    <a:pt x="18018" y="11833"/>
                  </a:cubicBezTo>
                  <a:cubicBezTo>
                    <a:pt x="18074" y="11777"/>
                    <a:pt x="18135" y="11661"/>
                    <a:pt x="18191" y="11544"/>
                  </a:cubicBezTo>
                  <a:cubicBezTo>
                    <a:pt x="18251" y="11427"/>
                    <a:pt x="18251" y="11311"/>
                    <a:pt x="18307" y="11194"/>
                  </a:cubicBezTo>
                  <a:cubicBezTo>
                    <a:pt x="18368" y="11017"/>
                    <a:pt x="18368" y="10844"/>
                    <a:pt x="18307" y="10667"/>
                  </a:cubicBezTo>
                  <a:cubicBezTo>
                    <a:pt x="18251" y="10434"/>
                    <a:pt x="18135" y="10261"/>
                    <a:pt x="17958" y="10084"/>
                  </a:cubicBezTo>
                  <a:cubicBezTo>
                    <a:pt x="17841" y="9967"/>
                    <a:pt x="17724" y="9851"/>
                    <a:pt x="17491" y="9678"/>
                  </a:cubicBezTo>
                  <a:cubicBezTo>
                    <a:pt x="17375" y="9618"/>
                    <a:pt x="17202" y="9501"/>
                    <a:pt x="17025" y="9445"/>
                  </a:cubicBezTo>
                  <a:lnTo>
                    <a:pt x="16969" y="9445"/>
                  </a:lnTo>
                  <a:cubicBezTo>
                    <a:pt x="16736" y="9328"/>
                    <a:pt x="16502" y="9212"/>
                    <a:pt x="16209" y="9151"/>
                  </a:cubicBezTo>
                  <a:lnTo>
                    <a:pt x="16153" y="9095"/>
                  </a:lnTo>
                  <a:cubicBezTo>
                    <a:pt x="15919" y="9035"/>
                    <a:pt x="15742" y="8979"/>
                    <a:pt x="15570" y="8918"/>
                  </a:cubicBezTo>
                  <a:cubicBezTo>
                    <a:pt x="15336" y="8862"/>
                    <a:pt x="15103" y="8862"/>
                    <a:pt x="14809" y="8801"/>
                  </a:cubicBezTo>
                  <a:cubicBezTo>
                    <a:pt x="14576" y="8801"/>
                    <a:pt x="14343" y="8745"/>
                    <a:pt x="14110" y="8745"/>
                  </a:cubicBezTo>
                  <a:lnTo>
                    <a:pt x="12188" y="8745"/>
                  </a:lnTo>
                  <a:lnTo>
                    <a:pt x="12011" y="8801"/>
                  </a:lnTo>
                  <a:lnTo>
                    <a:pt x="11139" y="8801"/>
                  </a:lnTo>
                  <a:cubicBezTo>
                    <a:pt x="11022" y="8801"/>
                    <a:pt x="10845" y="8801"/>
                    <a:pt x="10728" y="8862"/>
                  </a:cubicBezTo>
                  <a:lnTo>
                    <a:pt x="9212" y="8862"/>
                  </a:lnTo>
                  <a:cubicBezTo>
                    <a:pt x="9212" y="8745"/>
                    <a:pt x="9212" y="8685"/>
                    <a:pt x="9156" y="8629"/>
                  </a:cubicBezTo>
                  <a:cubicBezTo>
                    <a:pt x="9156" y="8568"/>
                    <a:pt x="9156" y="8512"/>
                    <a:pt x="9096" y="8396"/>
                  </a:cubicBezTo>
                  <a:cubicBezTo>
                    <a:pt x="9096" y="8279"/>
                    <a:pt x="9040" y="8162"/>
                    <a:pt x="9040" y="8102"/>
                  </a:cubicBezTo>
                  <a:cubicBezTo>
                    <a:pt x="8923" y="7696"/>
                    <a:pt x="8807" y="7286"/>
                    <a:pt x="8629" y="6819"/>
                  </a:cubicBezTo>
                  <a:lnTo>
                    <a:pt x="8629" y="6880"/>
                  </a:lnTo>
                  <a:cubicBezTo>
                    <a:pt x="8457" y="6469"/>
                    <a:pt x="8280" y="6003"/>
                    <a:pt x="7990" y="5537"/>
                  </a:cubicBezTo>
                  <a:cubicBezTo>
                    <a:pt x="7930" y="5364"/>
                    <a:pt x="7813" y="5187"/>
                    <a:pt x="7697" y="5014"/>
                  </a:cubicBezTo>
                  <a:cubicBezTo>
                    <a:pt x="7580" y="4781"/>
                    <a:pt x="7407" y="4487"/>
                    <a:pt x="7291" y="4254"/>
                  </a:cubicBezTo>
                  <a:lnTo>
                    <a:pt x="7174" y="3965"/>
                  </a:lnTo>
                  <a:lnTo>
                    <a:pt x="6997" y="3615"/>
                  </a:lnTo>
                  <a:cubicBezTo>
                    <a:pt x="6880" y="3438"/>
                    <a:pt x="6764" y="3265"/>
                    <a:pt x="6708" y="3088"/>
                  </a:cubicBezTo>
                  <a:lnTo>
                    <a:pt x="6647" y="2971"/>
                  </a:lnTo>
                  <a:lnTo>
                    <a:pt x="6591" y="2915"/>
                  </a:lnTo>
                  <a:cubicBezTo>
                    <a:pt x="6475" y="2738"/>
                    <a:pt x="6414" y="2566"/>
                    <a:pt x="6297" y="2388"/>
                  </a:cubicBezTo>
                  <a:cubicBezTo>
                    <a:pt x="6125" y="2099"/>
                    <a:pt x="5948" y="1866"/>
                    <a:pt x="5775" y="1689"/>
                  </a:cubicBezTo>
                  <a:cubicBezTo>
                    <a:pt x="5309" y="1166"/>
                    <a:pt x="4842" y="583"/>
                    <a:pt x="4259" y="173"/>
                  </a:cubicBezTo>
                  <a:cubicBezTo>
                    <a:pt x="4082" y="117"/>
                    <a:pt x="3909" y="56"/>
                    <a:pt x="3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ge3f4eb68f8_3_4951"/>
          <p:cNvSpPr/>
          <p:nvPr/>
        </p:nvSpPr>
        <p:spPr>
          <a:xfrm>
            <a:off x="20592261" y="5051647"/>
            <a:ext cx="16408" cy="34632"/>
          </a:xfrm>
          <a:custGeom>
            <a:rect b="b" l="l" r="r" t="t"/>
            <a:pathLst>
              <a:path extrusionOk="0" h="1106" w="524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523" y="1106"/>
                </a:moveTo>
                <a:lnTo>
                  <a:pt x="523" y="1050"/>
                </a:lnTo>
                <a:close/>
              </a:path>
            </a:pathLst>
          </a:custGeom>
          <a:solidFill>
            <a:srgbClr val="6AAE3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ge3f4eb68f8_3_4951"/>
          <p:cNvSpPr/>
          <p:nvPr/>
        </p:nvSpPr>
        <p:spPr>
          <a:xfrm>
            <a:off x="20490019" y="4724757"/>
            <a:ext cx="124185" cy="202748"/>
          </a:xfrm>
          <a:custGeom>
            <a:rect b="b" l="l" r="r" t="t"/>
            <a:pathLst>
              <a:path extrusionOk="0" h="6475" w="3966">
                <a:moveTo>
                  <a:pt x="1284" y="1517"/>
                </a:moveTo>
                <a:lnTo>
                  <a:pt x="1284" y="1517"/>
                </a:lnTo>
                <a:lnTo>
                  <a:pt x="1284" y="1517"/>
                </a:lnTo>
                <a:lnTo>
                  <a:pt x="1284" y="1517"/>
                </a:lnTo>
                <a:close/>
                <a:moveTo>
                  <a:pt x="1633" y="2160"/>
                </a:moveTo>
                <a:lnTo>
                  <a:pt x="1633" y="2160"/>
                </a:lnTo>
                <a:lnTo>
                  <a:pt x="1689" y="2160"/>
                </a:lnTo>
                <a:lnTo>
                  <a:pt x="1633" y="2160"/>
                </a:lnTo>
                <a:close/>
                <a:moveTo>
                  <a:pt x="3905" y="6414"/>
                </a:moveTo>
                <a:cubicBezTo>
                  <a:pt x="3965" y="6414"/>
                  <a:pt x="3965" y="6475"/>
                  <a:pt x="3965" y="6475"/>
                </a:cubicBezTo>
                <a:lnTo>
                  <a:pt x="3965" y="6475"/>
                </a:lnTo>
                <a:cubicBezTo>
                  <a:pt x="3965" y="6475"/>
                  <a:pt x="3965" y="6414"/>
                  <a:pt x="3905" y="6414"/>
                </a:cubicBezTo>
                <a:close/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78C83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ge3f4eb68f8_3_4951"/>
          <p:cNvSpPr/>
          <p:nvPr/>
        </p:nvSpPr>
        <p:spPr>
          <a:xfrm>
            <a:off x="20692623" y="4969416"/>
            <a:ext cx="49380" cy="9237"/>
          </a:xfrm>
          <a:custGeom>
            <a:rect b="b" l="l" r="r" t="t"/>
            <a:pathLst>
              <a:path extrusionOk="0" h="295" w="1577">
                <a:moveTo>
                  <a:pt x="0" y="0"/>
                </a:moveTo>
                <a:close/>
                <a:moveTo>
                  <a:pt x="1577" y="294"/>
                </a:moveTo>
                <a:lnTo>
                  <a:pt x="1577" y="294"/>
                </a:lnTo>
                <a:lnTo>
                  <a:pt x="1577" y="294"/>
                </a:lnTo>
                <a:close/>
              </a:path>
            </a:pathLst>
          </a:custGeom>
          <a:solidFill>
            <a:srgbClr val="78C83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ge3f4eb68f8_3_4951"/>
          <p:cNvSpPr/>
          <p:nvPr/>
        </p:nvSpPr>
        <p:spPr>
          <a:xfrm>
            <a:off x="20634191" y="5046073"/>
            <a:ext cx="21950" cy="73052"/>
          </a:xfrm>
          <a:custGeom>
            <a:rect b="b" l="l" r="r" t="t"/>
            <a:pathLst>
              <a:path extrusionOk="0" h="2333" w="701">
                <a:moveTo>
                  <a:pt x="411" y="2100"/>
                </a:moveTo>
                <a:lnTo>
                  <a:pt x="411" y="2100"/>
                </a:lnTo>
                <a:lnTo>
                  <a:pt x="411" y="2100"/>
                </a:lnTo>
                <a:close/>
                <a:moveTo>
                  <a:pt x="700" y="2333"/>
                </a:moveTo>
                <a:lnTo>
                  <a:pt x="700" y="2333"/>
                </a:lnTo>
                <a:lnTo>
                  <a:pt x="700" y="2333"/>
                </a:lnTo>
                <a:close/>
                <a:moveTo>
                  <a:pt x="61" y="761"/>
                </a:moveTo>
                <a:lnTo>
                  <a:pt x="61" y="761"/>
                </a:lnTo>
                <a:lnTo>
                  <a:pt x="61" y="761"/>
                </a:lnTo>
                <a:close/>
                <a:moveTo>
                  <a:pt x="61" y="1"/>
                </a:moveTo>
                <a:lnTo>
                  <a:pt x="0" y="1"/>
                </a:lnTo>
                <a:close/>
              </a:path>
            </a:pathLst>
          </a:custGeom>
          <a:solidFill>
            <a:srgbClr val="78C83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ge3f4eb68f8_3_4951"/>
          <p:cNvSpPr/>
          <p:nvPr/>
        </p:nvSpPr>
        <p:spPr>
          <a:xfrm>
            <a:off x="20552116" y="6431858"/>
            <a:ext cx="31" cy="31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0221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ge3f4eb68f8_3_4951"/>
          <p:cNvSpPr/>
          <p:nvPr/>
        </p:nvSpPr>
        <p:spPr>
          <a:xfrm>
            <a:off x="20552116" y="6431858"/>
            <a:ext cx="31" cy="31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02216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e3f4eb68f8_3_5156"/>
          <p:cNvSpPr txBox="1"/>
          <p:nvPr>
            <p:ph type="title"/>
          </p:nvPr>
        </p:nvSpPr>
        <p:spPr>
          <a:xfrm>
            <a:off x="2809800" y="4612800"/>
            <a:ext cx="12001500" cy="449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Let’s  see what we did during this two weeks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1" name="Google Shape;1411;ge3f4eb68f8_3_5156"/>
          <p:cNvSpPr/>
          <p:nvPr/>
        </p:nvSpPr>
        <p:spPr>
          <a:xfrm rot="2517521">
            <a:off x="14332093" y="8471555"/>
            <a:ext cx="1559571" cy="3122798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ge3f4eb68f8_3_5156"/>
          <p:cNvSpPr/>
          <p:nvPr/>
        </p:nvSpPr>
        <p:spPr>
          <a:xfrm flipH="1" rot="1549930">
            <a:off x="13272327" y="9354142"/>
            <a:ext cx="1050238" cy="2102938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ge3f4eb68f8_3_5156"/>
          <p:cNvSpPr/>
          <p:nvPr/>
        </p:nvSpPr>
        <p:spPr>
          <a:xfrm flipH="1">
            <a:off x="296525" y="2480002"/>
            <a:ext cx="1559640" cy="3122937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ge3f4eb68f8_3_5156"/>
          <p:cNvSpPr/>
          <p:nvPr/>
        </p:nvSpPr>
        <p:spPr>
          <a:xfrm rot="968120">
            <a:off x="1025513" y="5072205"/>
            <a:ext cx="1049859" cy="2102180"/>
          </a:xfrm>
          <a:custGeom>
            <a:rect b="b" l="l" r="r" t="t"/>
            <a:pathLst>
              <a:path extrusionOk="0" h="209207" w="104481">
                <a:moveTo>
                  <a:pt x="37896" y="20017"/>
                </a:moveTo>
                <a:cubicBezTo>
                  <a:pt x="37992" y="20017"/>
                  <a:pt x="38092" y="20023"/>
                  <a:pt x="38197" y="20034"/>
                </a:cubicBezTo>
                <a:cubicBezTo>
                  <a:pt x="38508" y="20244"/>
                  <a:pt x="38929" y="20345"/>
                  <a:pt x="39039" y="20665"/>
                </a:cubicBezTo>
                <a:cubicBezTo>
                  <a:pt x="43037" y="29814"/>
                  <a:pt x="47035" y="38863"/>
                  <a:pt x="50923" y="48020"/>
                </a:cubicBezTo>
                <a:cubicBezTo>
                  <a:pt x="51325" y="48823"/>
                  <a:pt x="51251" y="49718"/>
                  <a:pt x="51426" y="50529"/>
                </a:cubicBezTo>
                <a:lnTo>
                  <a:pt x="51426" y="50529"/>
                </a:lnTo>
                <a:cubicBezTo>
                  <a:pt x="50385" y="50364"/>
                  <a:pt x="50179" y="49461"/>
                  <a:pt x="49871" y="48652"/>
                </a:cubicBezTo>
                <a:cubicBezTo>
                  <a:pt x="47346" y="43702"/>
                  <a:pt x="44930" y="38652"/>
                  <a:pt x="42405" y="33602"/>
                </a:cubicBezTo>
                <a:cubicBezTo>
                  <a:pt x="40402" y="29604"/>
                  <a:pt x="38407" y="25505"/>
                  <a:pt x="36404" y="21717"/>
                </a:cubicBezTo>
                <a:cubicBezTo>
                  <a:pt x="36503" y="20481"/>
                  <a:pt x="37025" y="20017"/>
                  <a:pt x="37896" y="20017"/>
                </a:cubicBezTo>
                <a:close/>
                <a:moveTo>
                  <a:pt x="21253" y="23922"/>
                </a:moveTo>
                <a:cubicBezTo>
                  <a:pt x="21784" y="24453"/>
                  <a:pt x="22306" y="24874"/>
                  <a:pt x="22726" y="25395"/>
                </a:cubicBezTo>
                <a:cubicBezTo>
                  <a:pt x="28408" y="33501"/>
                  <a:pt x="33458" y="42019"/>
                  <a:pt x="37986" y="50857"/>
                </a:cubicBezTo>
                <a:cubicBezTo>
                  <a:pt x="38271" y="51341"/>
                  <a:pt x="38211" y="52083"/>
                  <a:pt x="38275" y="52689"/>
                </a:cubicBezTo>
                <a:lnTo>
                  <a:pt x="38275" y="52689"/>
                </a:lnTo>
                <a:cubicBezTo>
                  <a:pt x="37881" y="52516"/>
                  <a:pt x="37424" y="52396"/>
                  <a:pt x="37145" y="52018"/>
                </a:cubicBezTo>
                <a:cubicBezTo>
                  <a:pt x="31674" y="43601"/>
                  <a:pt x="25782" y="35395"/>
                  <a:pt x="19570" y="27500"/>
                </a:cubicBezTo>
                <a:cubicBezTo>
                  <a:pt x="19259" y="27079"/>
                  <a:pt x="19048" y="26557"/>
                  <a:pt x="18838" y="26136"/>
                </a:cubicBezTo>
                <a:cubicBezTo>
                  <a:pt x="19149" y="25606"/>
                  <a:pt x="19360" y="25084"/>
                  <a:pt x="19780" y="24764"/>
                </a:cubicBezTo>
                <a:cubicBezTo>
                  <a:pt x="20100" y="24453"/>
                  <a:pt x="20622" y="24242"/>
                  <a:pt x="21253" y="23922"/>
                </a:cubicBezTo>
                <a:close/>
                <a:moveTo>
                  <a:pt x="51528" y="50686"/>
                </a:moveTo>
                <a:cubicBezTo>
                  <a:pt x="52436" y="51187"/>
                  <a:pt x="52405" y="52020"/>
                  <a:pt x="52397" y="52798"/>
                </a:cubicBezTo>
                <a:lnTo>
                  <a:pt x="52397" y="52798"/>
                </a:lnTo>
                <a:cubicBezTo>
                  <a:pt x="51395" y="52447"/>
                  <a:pt x="51358" y="51619"/>
                  <a:pt x="51528" y="50686"/>
                </a:cubicBezTo>
                <a:close/>
                <a:moveTo>
                  <a:pt x="52634" y="53282"/>
                </a:moveTo>
                <a:lnTo>
                  <a:pt x="52634" y="53282"/>
                </a:lnTo>
                <a:cubicBezTo>
                  <a:pt x="52765" y="53440"/>
                  <a:pt x="52896" y="53571"/>
                  <a:pt x="53028" y="53702"/>
                </a:cubicBezTo>
                <a:cubicBezTo>
                  <a:pt x="52981" y="53708"/>
                  <a:pt x="52939" y="53711"/>
                  <a:pt x="52902" y="53711"/>
                </a:cubicBezTo>
                <a:cubicBezTo>
                  <a:pt x="52594" y="53711"/>
                  <a:pt x="52604" y="53500"/>
                  <a:pt x="52634" y="53282"/>
                </a:cubicBezTo>
                <a:close/>
                <a:moveTo>
                  <a:pt x="38365" y="52910"/>
                </a:moveTo>
                <a:cubicBezTo>
                  <a:pt x="39512" y="53767"/>
                  <a:pt x="39551" y="53828"/>
                  <a:pt x="39188" y="55204"/>
                </a:cubicBezTo>
                <a:lnTo>
                  <a:pt x="39188" y="55204"/>
                </a:lnTo>
                <a:cubicBezTo>
                  <a:pt x="38616" y="54533"/>
                  <a:pt x="38150" y="53846"/>
                  <a:pt x="38365" y="52910"/>
                </a:cubicBezTo>
                <a:close/>
                <a:moveTo>
                  <a:pt x="39297" y="55391"/>
                </a:moveTo>
                <a:cubicBezTo>
                  <a:pt x="40021" y="55442"/>
                  <a:pt x="40294" y="55861"/>
                  <a:pt x="40192" y="56648"/>
                </a:cubicBezTo>
                <a:cubicBezTo>
                  <a:pt x="40192" y="56878"/>
                  <a:pt x="40136" y="57113"/>
                  <a:pt x="40108" y="57391"/>
                </a:cubicBezTo>
                <a:lnTo>
                  <a:pt x="40108" y="57391"/>
                </a:lnTo>
                <a:cubicBezTo>
                  <a:pt x="39839" y="56746"/>
                  <a:pt x="39565" y="56035"/>
                  <a:pt x="39297" y="55391"/>
                </a:cubicBezTo>
                <a:close/>
                <a:moveTo>
                  <a:pt x="40613" y="57490"/>
                </a:moveTo>
                <a:cubicBezTo>
                  <a:pt x="40677" y="57490"/>
                  <a:pt x="40592" y="57525"/>
                  <a:pt x="40469" y="57553"/>
                </a:cubicBezTo>
                <a:lnTo>
                  <a:pt x="40469" y="57553"/>
                </a:lnTo>
                <a:cubicBezTo>
                  <a:pt x="40560" y="57515"/>
                  <a:pt x="40613" y="57490"/>
                  <a:pt x="40613" y="57490"/>
                </a:cubicBezTo>
                <a:close/>
                <a:moveTo>
                  <a:pt x="59450" y="16667"/>
                </a:moveTo>
                <a:cubicBezTo>
                  <a:pt x="60923" y="18561"/>
                  <a:pt x="61554" y="20766"/>
                  <a:pt x="62286" y="22980"/>
                </a:cubicBezTo>
                <a:cubicBezTo>
                  <a:pt x="63549" y="27289"/>
                  <a:pt x="64710" y="31708"/>
                  <a:pt x="65863" y="36026"/>
                </a:cubicBezTo>
                <a:cubicBezTo>
                  <a:pt x="68809" y="48542"/>
                  <a:pt x="71755" y="60957"/>
                  <a:pt x="74600" y="73482"/>
                </a:cubicBezTo>
                <a:cubicBezTo>
                  <a:pt x="75232" y="75898"/>
                  <a:pt x="75652" y="78423"/>
                  <a:pt x="76073" y="80948"/>
                </a:cubicBezTo>
                <a:cubicBezTo>
                  <a:pt x="76174" y="81579"/>
                  <a:pt x="76073" y="82210"/>
                  <a:pt x="76073" y="84003"/>
                </a:cubicBezTo>
                <a:cubicBezTo>
                  <a:pt x="67968" y="61589"/>
                  <a:pt x="62396" y="39494"/>
                  <a:pt x="54400" y="18451"/>
                </a:cubicBezTo>
                <a:cubicBezTo>
                  <a:pt x="56184" y="16978"/>
                  <a:pt x="57657" y="16667"/>
                  <a:pt x="59450" y="16667"/>
                </a:cubicBezTo>
                <a:close/>
                <a:moveTo>
                  <a:pt x="10943" y="38762"/>
                </a:moveTo>
                <a:cubicBezTo>
                  <a:pt x="11894" y="39915"/>
                  <a:pt x="12946" y="40967"/>
                  <a:pt x="13788" y="42128"/>
                </a:cubicBezTo>
                <a:cubicBezTo>
                  <a:pt x="23046" y="55065"/>
                  <a:pt x="32406" y="67800"/>
                  <a:pt x="39560" y="82000"/>
                </a:cubicBezTo>
                <a:cubicBezTo>
                  <a:pt x="41017" y="84913"/>
                  <a:pt x="42992" y="87522"/>
                  <a:pt x="43948" y="90632"/>
                </a:cubicBezTo>
                <a:lnTo>
                  <a:pt x="43948" y="90632"/>
                </a:lnTo>
                <a:cubicBezTo>
                  <a:pt x="43811" y="90641"/>
                  <a:pt x="43657" y="90656"/>
                  <a:pt x="43510" y="90656"/>
                </a:cubicBezTo>
                <a:cubicBezTo>
                  <a:pt x="43318" y="90656"/>
                  <a:pt x="43140" y="90629"/>
                  <a:pt x="43037" y="90526"/>
                </a:cubicBezTo>
                <a:cubicBezTo>
                  <a:pt x="42506" y="89895"/>
                  <a:pt x="41875" y="89154"/>
                  <a:pt x="41353" y="88422"/>
                </a:cubicBezTo>
                <a:cubicBezTo>
                  <a:pt x="38828" y="84946"/>
                  <a:pt x="36303" y="81369"/>
                  <a:pt x="33879" y="77791"/>
                </a:cubicBezTo>
                <a:cubicBezTo>
                  <a:pt x="26093" y="66327"/>
                  <a:pt x="17154" y="55697"/>
                  <a:pt x="7475" y="45706"/>
                </a:cubicBezTo>
                <a:cubicBezTo>
                  <a:pt x="6844" y="45074"/>
                  <a:pt x="6313" y="44334"/>
                  <a:pt x="5682" y="43601"/>
                </a:cubicBezTo>
                <a:cubicBezTo>
                  <a:pt x="6844" y="41388"/>
                  <a:pt x="8737" y="40024"/>
                  <a:pt x="10943" y="38762"/>
                </a:cubicBezTo>
                <a:close/>
                <a:moveTo>
                  <a:pt x="44021" y="90774"/>
                </a:moveTo>
                <a:lnTo>
                  <a:pt x="44021" y="90774"/>
                </a:lnTo>
                <a:cubicBezTo>
                  <a:pt x="44770" y="91455"/>
                  <a:pt x="44813" y="92318"/>
                  <a:pt x="44564" y="93187"/>
                </a:cubicBezTo>
                <a:lnTo>
                  <a:pt x="44564" y="93187"/>
                </a:lnTo>
                <a:cubicBezTo>
                  <a:pt x="44083" y="92415"/>
                  <a:pt x="43621" y="91719"/>
                  <a:pt x="44021" y="90774"/>
                </a:cubicBezTo>
                <a:close/>
                <a:moveTo>
                  <a:pt x="37069" y="4212"/>
                </a:moveTo>
                <a:cubicBezTo>
                  <a:pt x="39404" y="4212"/>
                  <a:pt x="41377" y="5156"/>
                  <a:pt x="42927" y="6878"/>
                </a:cubicBezTo>
                <a:cubicBezTo>
                  <a:pt x="44089" y="8250"/>
                  <a:pt x="45141" y="9824"/>
                  <a:pt x="45873" y="11406"/>
                </a:cubicBezTo>
                <a:cubicBezTo>
                  <a:pt x="47876" y="15404"/>
                  <a:pt x="49871" y="19504"/>
                  <a:pt x="51454" y="23712"/>
                </a:cubicBezTo>
                <a:cubicBezTo>
                  <a:pt x="53869" y="30345"/>
                  <a:pt x="55974" y="37078"/>
                  <a:pt x="58288" y="43702"/>
                </a:cubicBezTo>
                <a:cubicBezTo>
                  <a:pt x="63027" y="57591"/>
                  <a:pt x="67656" y="71479"/>
                  <a:pt x="72387" y="85266"/>
                </a:cubicBezTo>
                <a:cubicBezTo>
                  <a:pt x="74701" y="92100"/>
                  <a:pt x="76494" y="99154"/>
                  <a:pt x="78068" y="106199"/>
                </a:cubicBezTo>
                <a:cubicBezTo>
                  <a:pt x="78279" y="107360"/>
                  <a:pt x="78388" y="108623"/>
                  <a:pt x="78489" y="109675"/>
                </a:cubicBezTo>
                <a:cubicBezTo>
                  <a:pt x="77546" y="111670"/>
                  <a:pt x="76174" y="112722"/>
                  <a:pt x="74491" y="113673"/>
                </a:cubicBezTo>
                <a:cubicBezTo>
                  <a:pt x="74070" y="113252"/>
                  <a:pt x="73548" y="112932"/>
                  <a:pt x="73439" y="112411"/>
                </a:cubicBezTo>
                <a:cubicBezTo>
                  <a:pt x="67126" y="82109"/>
                  <a:pt x="57977" y="52650"/>
                  <a:pt x="45031" y="24453"/>
                </a:cubicBezTo>
                <a:cubicBezTo>
                  <a:pt x="42717" y="19403"/>
                  <a:pt x="40091" y="14453"/>
                  <a:pt x="37667" y="9403"/>
                </a:cubicBezTo>
                <a:cubicBezTo>
                  <a:pt x="36825" y="7829"/>
                  <a:pt x="35773" y="6356"/>
                  <a:pt x="35461" y="4353"/>
                </a:cubicBezTo>
                <a:cubicBezTo>
                  <a:pt x="36015" y="4258"/>
                  <a:pt x="36551" y="4212"/>
                  <a:pt x="37069" y="4212"/>
                </a:cubicBezTo>
                <a:close/>
                <a:moveTo>
                  <a:pt x="24635" y="10402"/>
                </a:moveTo>
                <a:cubicBezTo>
                  <a:pt x="24915" y="10402"/>
                  <a:pt x="25192" y="10419"/>
                  <a:pt x="25462" y="10455"/>
                </a:cubicBezTo>
                <a:cubicBezTo>
                  <a:pt x="27145" y="11196"/>
                  <a:pt x="27777" y="12459"/>
                  <a:pt x="28517" y="13721"/>
                </a:cubicBezTo>
                <a:cubicBezTo>
                  <a:pt x="30302" y="17088"/>
                  <a:pt x="32196" y="20455"/>
                  <a:pt x="33778" y="23821"/>
                </a:cubicBezTo>
                <a:cubicBezTo>
                  <a:pt x="40192" y="36758"/>
                  <a:pt x="46824" y="49594"/>
                  <a:pt x="53979" y="62119"/>
                </a:cubicBezTo>
                <a:cubicBezTo>
                  <a:pt x="54189" y="62641"/>
                  <a:pt x="54501" y="63062"/>
                  <a:pt x="54711" y="63592"/>
                </a:cubicBezTo>
                <a:cubicBezTo>
                  <a:pt x="58288" y="69484"/>
                  <a:pt x="60813" y="75797"/>
                  <a:pt x="62497" y="82530"/>
                </a:cubicBezTo>
                <a:cubicBezTo>
                  <a:pt x="65022" y="91999"/>
                  <a:pt x="67757" y="101258"/>
                  <a:pt x="70392" y="110727"/>
                </a:cubicBezTo>
                <a:cubicBezTo>
                  <a:pt x="70703" y="111880"/>
                  <a:pt x="70813" y="113143"/>
                  <a:pt x="71124" y="114725"/>
                </a:cubicBezTo>
                <a:cubicBezTo>
                  <a:pt x="70282" y="114936"/>
                  <a:pt x="69971" y="115037"/>
                  <a:pt x="69441" y="115247"/>
                </a:cubicBezTo>
                <a:cubicBezTo>
                  <a:pt x="69020" y="114304"/>
                  <a:pt x="68498" y="113463"/>
                  <a:pt x="68178" y="112411"/>
                </a:cubicBezTo>
                <a:cubicBezTo>
                  <a:pt x="61764" y="94205"/>
                  <a:pt x="54501" y="76318"/>
                  <a:pt x="46614" y="58643"/>
                </a:cubicBezTo>
                <a:cubicBezTo>
                  <a:pt x="42296" y="48862"/>
                  <a:pt x="37145" y="39603"/>
                  <a:pt x="31143" y="30766"/>
                </a:cubicBezTo>
                <a:cubicBezTo>
                  <a:pt x="27886" y="25816"/>
                  <a:pt x="24519" y="20876"/>
                  <a:pt x="21253" y="15926"/>
                </a:cubicBezTo>
                <a:cubicBezTo>
                  <a:pt x="20622" y="14874"/>
                  <a:pt x="19991" y="13721"/>
                  <a:pt x="19259" y="12560"/>
                </a:cubicBezTo>
                <a:cubicBezTo>
                  <a:pt x="19780" y="12139"/>
                  <a:pt x="20100" y="11718"/>
                  <a:pt x="20521" y="11507"/>
                </a:cubicBezTo>
                <a:cubicBezTo>
                  <a:pt x="21825" y="10810"/>
                  <a:pt x="23279" y="10402"/>
                  <a:pt x="24635" y="10402"/>
                </a:cubicBezTo>
                <a:close/>
                <a:moveTo>
                  <a:pt x="9369" y="21296"/>
                </a:moveTo>
                <a:cubicBezTo>
                  <a:pt x="10210" y="21928"/>
                  <a:pt x="11052" y="22349"/>
                  <a:pt x="11574" y="22980"/>
                </a:cubicBezTo>
                <a:cubicBezTo>
                  <a:pt x="12836" y="24343"/>
                  <a:pt x="13998" y="25715"/>
                  <a:pt x="15151" y="27079"/>
                </a:cubicBezTo>
                <a:cubicBezTo>
                  <a:pt x="21885" y="35605"/>
                  <a:pt x="28096" y="44443"/>
                  <a:pt x="33988" y="53592"/>
                </a:cubicBezTo>
                <a:cubicBezTo>
                  <a:pt x="39771" y="62641"/>
                  <a:pt x="45562" y="71899"/>
                  <a:pt x="51344" y="80948"/>
                </a:cubicBezTo>
                <a:cubicBezTo>
                  <a:pt x="53558" y="84525"/>
                  <a:pt x="55553" y="88102"/>
                  <a:pt x="57135" y="91999"/>
                </a:cubicBezTo>
                <a:cubicBezTo>
                  <a:pt x="59660" y="98413"/>
                  <a:pt x="62286" y="104726"/>
                  <a:pt x="64811" y="111039"/>
                </a:cubicBezTo>
                <a:cubicBezTo>
                  <a:pt x="65342" y="112411"/>
                  <a:pt x="66074" y="113673"/>
                  <a:pt x="65443" y="115247"/>
                </a:cubicBezTo>
                <a:cubicBezTo>
                  <a:pt x="64805" y="115542"/>
                  <a:pt x="64166" y="115631"/>
                  <a:pt x="63515" y="115631"/>
                </a:cubicBezTo>
                <a:cubicBezTo>
                  <a:pt x="62774" y="115631"/>
                  <a:pt x="62018" y="115516"/>
                  <a:pt x="61234" y="115458"/>
                </a:cubicBezTo>
                <a:cubicBezTo>
                  <a:pt x="60923" y="115037"/>
                  <a:pt x="60502" y="114725"/>
                  <a:pt x="60182" y="114304"/>
                </a:cubicBezTo>
                <a:cubicBezTo>
                  <a:pt x="53979" y="102411"/>
                  <a:pt x="47767" y="90627"/>
                  <a:pt x="41564" y="78743"/>
                </a:cubicBezTo>
                <a:cubicBezTo>
                  <a:pt x="34931" y="65907"/>
                  <a:pt x="27044" y="53803"/>
                  <a:pt x="18838" y="42019"/>
                </a:cubicBezTo>
                <a:cubicBezTo>
                  <a:pt x="15681" y="37499"/>
                  <a:pt x="12104" y="33501"/>
                  <a:pt x="8737" y="29183"/>
                </a:cubicBezTo>
                <a:cubicBezTo>
                  <a:pt x="7475" y="27710"/>
                  <a:pt x="6212" y="26136"/>
                  <a:pt x="4630" y="24133"/>
                </a:cubicBezTo>
                <a:cubicBezTo>
                  <a:pt x="6524" y="22980"/>
                  <a:pt x="7896" y="22239"/>
                  <a:pt x="9369" y="21296"/>
                </a:cubicBezTo>
                <a:close/>
                <a:moveTo>
                  <a:pt x="80172" y="114826"/>
                </a:moveTo>
                <a:cubicBezTo>
                  <a:pt x="80593" y="115037"/>
                  <a:pt x="81014" y="115146"/>
                  <a:pt x="81123" y="115357"/>
                </a:cubicBezTo>
                <a:cubicBezTo>
                  <a:pt x="81435" y="115988"/>
                  <a:pt x="81755" y="116720"/>
                  <a:pt x="81965" y="117351"/>
                </a:cubicBezTo>
                <a:cubicBezTo>
                  <a:pt x="84490" y="127140"/>
                  <a:pt x="86594" y="137131"/>
                  <a:pt x="88168" y="147021"/>
                </a:cubicBezTo>
                <a:cubicBezTo>
                  <a:pt x="89431" y="155018"/>
                  <a:pt x="91855" y="162492"/>
                  <a:pt x="95222" y="169747"/>
                </a:cubicBezTo>
                <a:cubicBezTo>
                  <a:pt x="96484" y="172382"/>
                  <a:pt x="97537" y="175008"/>
                  <a:pt x="98589" y="177743"/>
                </a:cubicBezTo>
                <a:cubicBezTo>
                  <a:pt x="99641" y="180479"/>
                  <a:pt x="99851" y="183324"/>
                  <a:pt x="99321" y="186270"/>
                </a:cubicBezTo>
                <a:cubicBezTo>
                  <a:pt x="98337" y="192197"/>
                  <a:pt x="93054" y="196438"/>
                  <a:pt x="87340" y="196438"/>
                </a:cubicBezTo>
                <a:cubicBezTo>
                  <a:pt x="86360" y="196438"/>
                  <a:pt x="85367" y="196313"/>
                  <a:pt x="84381" y="196050"/>
                </a:cubicBezTo>
                <a:cubicBezTo>
                  <a:pt x="81334" y="195209"/>
                  <a:pt x="79331" y="193104"/>
                  <a:pt x="78699" y="190058"/>
                </a:cubicBezTo>
                <a:cubicBezTo>
                  <a:pt x="78068" y="186901"/>
                  <a:pt x="77757" y="183635"/>
                  <a:pt x="78068" y="180378"/>
                </a:cubicBezTo>
                <a:cubicBezTo>
                  <a:pt x="78489" y="175429"/>
                  <a:pt x="78279" y="170589"/>
                  <a:pt x="77546" y="165749"/>
                </a:cubicBezTo>
                <a:cubicBezTo>
                  <a:pt x="76915" y="161962"/>
                  <a:pt x="76284" y="158283"/>
                  <a:pt x="75442" y="154597"/>
                </a:cubicBezTo>
                <a:cubicBezTo>
                  <a:pt x="73548" y="146811"/>
                  <a:pt x="71234" y="139236"/>
                  <a:pt x="67757" y="132081"/>
                </a:cubicBezTo>
                <a:cubicBezTo>
                  <a:pt x="66495" y="129245"/>
                  <a:pt x="64921" y="126610"/>
                  <a:pt x="63549" y="123875"/>
                </a:cubicBezTo>
                <a:cubicBezTo>
                  <a:pt x="63027" y="122822"/>
                  <a:pt x="62076" y="121770"/>
                  <a:pt x="62918" y="120196"/>
                </a:cubicBezTo>
                <a:cubicBezTo>
                  <a:pt x="63692" y="120196"/>
                  <a:pt x="64511" y="120148"/>
                  <a:pt x="65345" y="120148"/>
                </a:cubicBezTo>
                <a:cubicBezTo>
                  <a:pt x="65762" y="120148"/>
                  <a:pt x="66183" y="120160"/>
                  <a:pt x="66604" y="120196"/>
                </a:cubicBezTo>
                <a:cubicBezTo>
                  <a:pt x="66945" y="120212"/>
                  <a:pt x="67283" y="120220"/>
                  <a:pt x="67618" y="120220"/>
                </a:cubicBezTo>
                <a:cubicBezTo>
                  <a:pt x="71723" y="120220"/>
                  <a:pt x="75376" y="119007"/>
                  <a:pt x="78489" y="116089"/>
                </a:cubicBezTo>
                <a:cubicBezTo>
                  <a:pt x="79019" y="115567"/>
                  <a:pt x="79650" y="115247"/>
                  <a:pt x="80172" y="114826"/>
                </a:cubicBezTo>
                <a:close/>
                <a:moveTo>
                  <a:pt x="35768" y="1"/>
                </a:moveTo>
                <a:cubicBezTo>
                  <a:pt x="34456" y="1"/>
                  <a:pt x="33130" y="228"/>
                  <a:pt x="31775" y="986"/>
                </a:cubicBezTo>
                <a:cubicBezTo>
                  <a:pt x="31564" y="1727"/>
                  <a:pt x="31143" y="2459"/>
                  <a:pt x="30933" y="3090"/>
                </a:cubicBezTo>
                <a:cubicBezTo>
                  <a:pt x="31884" y="8040"/>
                  <a:pt x="35352" y="11617"/>
                  <a:pt x="36404" y="16137"/>
                </a:cubicBezTo>
                <a:cubicBezTo>
                  <a:pt x="35945" y="16601"/>
                  <a:pt x="35565" y="16897"/>
                  <a:pt x="35034" y="16897"/>
                </a:cubicBezTo>
                <a:cubicBezTo>
                  <a:pt x="34718" y="16897"/>
                  <a:pt x="34349" y="16793"/>
                  <a:pt x="33879" y="16558"/>
                </a:cubicBezTo>
                <a:cubicBezTo>
                  <a:pt x="33458" y="15825"/>
                  <a:pt x="32827" y="14773"/>
                  <a:pt x="32196" y="13721"/>
                </a:cubicBezTo>
                <a:cubicBezTo>
                  <a:pt x="31143" y="12038"/>
                  <a:pt x="30091" y="10354"/>
                  <a:pt x="28938" y="8671"/>
                </a:cubicBezTo>
                <a:cubicBezTo>
                  <a:pt x="28307" y="7619"/>
                  <a:pt x="27356" y="6777"/>
                  <a:pt x="25571" y="6356"/>
                </a:cubicBezTo>
                <a:cubicBezTo>
                  <a:pt x="21994" y="7198"/>
                  <a:pt x="17676" y="7088"/>
                  <a:pt x="14629" y="10354"/>
                </a:cubicBezTo>
                <a:cubicBezTo>
                  <a:pt x="14520" y="11087"/>
                  <a:pt x="14419" y="11617"/>
                  <a:pt x="14520" y="12139"/>
                </a:cubicBezTo>
                <a:cubicBezTo>
                  <a:pt x="14629" y="12879"/>
                  <a:pt x="14840" y="13511"/>
                  <a:pt x="15151" y="14142"/>
                </a:cubicBezTo>
                <a:cubicBezTo>
                  <a:pt x="16203" y="15926"/>
                  <a:pt x="17255" y="17509"/>
                  <a:pt x="18308" y="19192"/>
                </a:cubicBezTo>
                <a:cubicBezTo>
                  <a:pt x="18728" y="19823"/>
                  <a:pt x="19259" y="20345"/>
                  <a:pt x="18728" y="21507"/>
                </a:cubicBezTo>
                <a:cubicBezTo>
                  <a:pt x="18097" y="21818"/>
                  <a:pt x="17154" y="22349"/>
                  <a:pt x="16203" y="22769"/>
                </a:cubicBezTo>
                <a:cubicBezTo>
                  <a:pt x="13788" y="21086"/>
                  <a:pt x="12735" y="17719"/>
                  <a:pt x="9158" y="17509"/>
                </a:cubicBezTo>
                <a:cubicBezTo>
                  <a:pt x="6002" y="18451"/>
                  <a:pt x="3157" y="20345"/>
                  <a:pt x="632" y="22349"/>
                </a:cubicBezTo>
                <a:cubicBezTo>
                  <a:pt x="1" y="25084"/>
                  <a:pt x="1" y="25395"/>
                  <a:pt x="1263" y="26978"/>
                </a:cubicBezTo>
                <a:cubicBezTo>
                  <a:pt x="3056" y="29293"/>
                  <a:pt x="5051" y="31397"/>
                  <a:pt x="6844" y="33602"/>
                </a:cubicBezTo>
                <a:cubicBezTo>
                  <a:pt x="7365" y="34343"/>
                  <a:pt x="7786" y="35075"/>
                  <a:pt x="8207" y="35917"/>
                </a:cubicBezTo>
                <a:cubicBezTo>
                  <a:pt x="6103" y="38442"/>
                  <a:pt x="3157" y="39814"/>
                  <a:pt x="1263" y="42549"/>
                </a:cubicBezTo>
                <a:cubicBezTo>
                  <a:pt x="952" y="44233"/>
                  <a:pt x="1263" y="45495"/>
                  <a:pt x="2105" y="46438"/>
                </a:cubicBezTo>
                <a:cubicBezTo>
                  <a:pt x="3157" y="47701"/>
                  <a:pt x="4318" y="48862"/>
                  <a:pt x="5371" y="50015"/>
                </a:cubicBezTo>
                <a:cubicBezTo>
                  <a:pt x="12525" y="57490"/>
                  <a:pt x="19780" y="64854"/>
                  <a:pt x="25992" y="73061"/>
                </a:cubicBezTo>
                <a:cubicBezTo>
                  <a:pt x="33357" y="82951"/>
                  <a:pt x="40613" y="92841"/>
                  <a:pt x="47977" y="102731"/>
                </a:cubicBezTo>
                <a:cubicBezTo>
                  <a:pt x="51555" y="107672"/>
                  <a:pt x="55132" y="112722"/>
                  <a:pt x="58187" y="117040"/>
                </a:cubicBezTo>
                <a:cubicBezTo>
                  <a:pt x="60182" y="121981"/>
                  <a:pt x="61975" y="126189"/>
                  <a:pt x="63658" y="130297"/>
                </a:cubicBezTo>
                <a:cubicBezTo>
                  <a:pt x="64289" y="131980"/>
                  <a:pt x="64921" y="133664"/>
                  <a:pt x="65552" y="135448"/>
                </a:cubicBezTo>
                <a:cubicBezTo>
                  <a:pt x="68809" y="144606"/>
                  <a:pt x="70602" y="154285"/>
                  <a:pt x="72075" y="163855"/>
                </a:cubicBezTo>
                <a:cubicBezTo>
                  <a:pt x="72807" y="169326"/>
                  <a:pt x="73127" y="174696"/>
                  <a:pt x="72496" y="180168"/>
                </a:cubicBezTo>
                <a:cubicBezTo>
                  <a:pt x="72075" y="183215"/>
                  <a:pt x="72387" y="186270"/>
                  <a:pt x="72917" y="189317"/>
                </a:cubicBezTo>
                <a:cubicBezTo>
                  <a:pt x="73759" y="194577"/>
                  <a:pt x="76494" y="198264"/>
                  <a:pt x="81334" y="200368"/>
                </a:cubicBezTo>
                <a:cubicBezTo>
                  <a:pt x="82176" y="200789"/>
                  <a:pt x="83118" y="200789"/>
                  <a:pt x="83539" y="201841"/>
                </a:cubicBezTo>
                <a:cubicBezTo>
                  <a:pt x="83438" y="204366"/>
                  <a:pt x="81123" y="206260"/>
                  <a:pt x="81435" y="208785"/>
                </a:cubicBezTo>
                <a:cubicBezTo>
                  <a:pt x="81856" y="208996"/>
                  <a:pt x="82176" y="209097"/>
                  <a:pt x="82487" y="209206"/>
                </a:cubicBezTo>
                <a:cubicBezTo>
                  <a:pt x="84280" y="208045"/>
                  <a:pt x="84591" y="205419"/>
                  <a:pt x="86906" y="204467"/>
                </a:cubicBezTo>
                <a:cubicBezTo>
                  <a:pt x="87226" y="205730"/>
                  <a:pt x="87537" y="206892"/>
                  <a:pt x="87857" y="207944"/>
                </a:cubicBezTo>
                <a:cubicBezTo>
                  <a:pt x="88379" y="208045"/>
                  <a:pt x="88699" y="208154"/>
                  <a:pt x="89221" y="208255"/>
                </a:cubicBezTo>
                <a:cubicBezTo>
                  <a:pt x="90483" y="206050"/>
                  <a:pt x="89751" y="202893"/>
                  <a:pt x="91645" y="200680"/>
                </a:cubicBezTo>
                <a:cubicBezTo>
                  <a:pt x="93850" y="202262"/>
                  <a:pt x="93850" y="205520"/>
                  <a:pt x="96695" y="206361"/>
                </a:cubicBezTo>
                <a:cubicBezTo>
                  <a:pt x="96796" y="205730"/>
                  <a:pt x="96905" y="205099"/>
                  <a:pt x="96796" y="204678"/>
                </a:cubicBezTo>
                <a:cubicBezTo>
                  <a:pt x="96274" y="203104"/>
                  <a:pt x="95643" y="201631"/>
                  <a:pt x="95222" y="200158"/>
                </a:cubicBezTo>
                <a:cubicBezTo>
                  <a:pt x="95112" y="199948"/>
                  <a:pt x="95432" y="199527"/>
                  <a:pt x="95744" y="198996"/>
                </a:cubicBezTo>
                <a:cubicBezTo>
                  <a:pt x="96905" y="199948"/>
                  <a:pt x="97957" y="200890"/>
                  <a:pt x="99111" y="201732"/>
                </a:cubicBezTo>
                <a:cubicBezTo>
                  <a:pt x="100483" y="202893"/>
                  <a:pt x="101955" y="203946"/>
                  <a:pt x="103428" y="204998"/>
                </a:cubicBezTo>
                <a:cubicBezTo>
                  <a:pt x="103442" y="205012"/>
                  <a:pt x="103462" y="205018"/>
                  <a:pt x="103487" y="205018"/>
                </a:cubicBezTo>
                <a:cubicBezTo>
                  <a:pt x="103646" y="205018"/>
                  <a:pt x="104023" y="204772"/>
                  <a:pt x="104481" y="204678"/>
                </a:cubicBezTo>
                <a:cubicBezTo>
                  <a:pt x="104060" y="202994"/>
                  <a:pt x="102587" y="202153"/>
                  <a:pt x="101535" y="201000"/>
                </a:cubicBezTo>
                <a:cubicBezTo>
                  <a:pt x="100483" y="199527"/>
                  <a:pt x="98799" y="198576"/>
                  <a:pt x="98168" y="196682"/>
                </a:cubicBezTo>
                <a:lnTo>
                  <a:pt x="100693" y="193214"/>
                </a:lnTo>
                <a:cubicBezTo>
                  <a:pt x="102797" y="190058"/>
                  <a:pt x="103740" y="186691"/>
                  <a:pt x="103740" y="182903"/>
                </a:cubicBezTo>
                <a:cubicBezTo>
                  <a:pt x="103740" y="179427"/>
                  <a:pt x="103109" y="176060"/>
                  <a:pt x="101745" y="172904"/>
                </a:cubicBezTo>
                <a:cubicBezTo>
                  <a:pt x="100794" y="170379"/>
                  <a:pt x="99851" y="167853"/>
                  <a:pt x="98690" y="165438"/>
                </a:cubicBezTo>
                <a:cubicBezTo>
                  <a:pt x="95011" y="157652"/>
                  <a:pt x="92377" y="149656"/>
                  <a:pt x="91114" y="141129"/>
                </a:cubicBezTo>
                <a:cubicBezTo>
                  <a:pt x="90904" y="139867"/>
                  <a:pt x="90694" y="138604"/>
                  <a:pt x="90483" y="137451"/>
                </a:cubicBezTo>
                <a:cubicBezTo>
                  <a:pt x="89221" y="130297"/>
                  <a:pt x="87958" y="123142"/>
                  <a:pt x="84381" y="117250"/>
                </a:cubicBezTo>
                <a:cubicBezTo>
                  <a:pt x="83859" y="112411"/>
                  <a:pt x="83329" y="108093"/>
                  <a:pt x="82807" y="103783"/>
                </a:cubicBezTo>
                <a:cubicBezTo>
                  <a:pt x="81544" y="91578"/>
                  <a:pt x="79541" y="79475"/>
                  <a:pt x="76806" y="67481"/>
                </a:cubicBezTo>
                <a:cubicBezTo>
                  <a:pt x="74070" y="55486"/>
                  <a:pt x="71023" y="43601"/>
                  <a:pt x="68077" y="31607"/>
                </a:cubicBezTo>
                <a:cubicBezTo>
                  <a:pt x="66916" y="27079"/>
                  <a:pt x="65653" y="22559"/>
                  <a:pt x="64390" y="18031"/>
                </a:cubicBezTo>
                <a:cubicBezTo>
                  <a:pt x="63658" y="15825"/>
                  <a:pt x="63027" y="13511"/>
                  <a:pt x="61234" y="11928"/>
                </a:cubicBezTo>
                <a:cubicBezTo>
                  <a:pt x="60596" y="11672"/>
                  <a:pt x="59992" y="11573"/>
                  <a:pt x="59407" y="11573"/>
                </a:cubicBezTo>
                <a:cubicBezTo>
                  <a:pt x="58550" y="11573"/>
                  <a:pt x="57736" y="11787"/>
                  <a:pt x="56925" y="12038"/>
                </a:cubicBezTo>
                <a:cubicBezTo>
                  <a:pt x="55688" y="12476"/>
                  <a:pt x="54522" y="13288"/>
                  <a:pt x="53059" y="13288"/>
                </a:cubicBezTo>
                <a:cubicBezTo>
                  <a:pt x="52780" y="13288"/>
                  <a:pt x="52490" y="13258"/>
                  <a:pt x="52186" y="13191"/>
                </a:cubicBezTo>
                <a:cubicBezTo>
                  <a:pt x="51344" y="11617"/>
                  <a:pt x="50502" y="10034"/>
                  <a:pt x="49560" y="8460"/>
                </a:cubicBezTo>
                <a:cubicBezTo>
                  <a:pt x="48398" y="6457"/>
                  <a:pt x="47035" y="4563"/>
                  <a:pt x="45242" y="2989"/>
                </a:cubicBezTo>
                <a:cubicBezTo>
                  <a:pt x="43558" y="1516"/>
                  <a:pt x="41665" y="675"/>
                  <a:pt x="39459" y="355"/>
                </a:cubicBezTo>
                <a:cubicBezTo>
                  <a:pt x="38233" y="204"/>
                  <a:pt x="37007" y="1"/>
                  <a:pt x="357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e3f4eb68f8_3_5164"/>
          <p:cNvSpPr txBox="1"/>
          <p:nvPr>
            <p:ph type="title"/>
          </p:nvPr>
        </p:nvSpPr>
        <p:spPr>
          <a:xfrm>
            <a:off x="1828800" y="336672"/>
            <a:ext cx="20726400" cy="1080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Week</a:t>
            </a:r>
            <a:endParaRPr/>
          </a:p>
        </p:txBody>
      </p:sp>
      <p:pic>
        <p:nvPicPr>
          <p:cNvPr id="1420" name="Google Shape;1420;ge3f4eb68f8_3_5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5267" y="2762923"/>
            <a:ext cx="10909907" cy="10245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ge3f4eb68f8_3_5164"/>
          <p:cNvSpPr txBox="1"/>
          <p:nvPr/>
        </p:nvSpPr>
        <p:spPr>
          <a:xfrm>
            <a:off x="1594867" y="3597333"/>
            <a:ext cx="7602300" cy="7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chemeClr val="accent3"/>
                </a:solidFill>
              </a:rPr>
              <a:t>During first week, we learnt about React native and got some basic skills that  helped us develop our own app.</a:t>
            </a:r>
            <a:endParaRPr sz="67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e3f4eb68f8_3_5170"/>
          <p:cNvSpPr txBox="1"/>
          <p:nvPr>
            <p:ph type="title"/>
          </p:nvPr>
        </p:nvSpPr>
        <p:spPr>
          <a:xfrm>
            <a:off x="1828800" y="336672"/>
            <a:ext cx="20726400" cy="1080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 of Second week</a:t>
            </a:r>
            <a:endParaRPr/>
          </a:p>
        </p:txBody>
      </p:sp>
      <p:pic>
        <p:nvPicPr>
          <p:cNvPr id="1427" name="Google Shape;1427;ge3f4eb68f8_3_5170" title="592f08c6-af20-4158-ba98-0b35cfb309c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8550" y="2107250"/>
            <a:ext cx="5126900" cy="113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e3f4eb68f8_3_5174"/>
          <p:cNvSpPr/>
          <p:nvPr/>
        </p:nvSpPr>
        <p:spPr>
          <a:xfrm>
            <a:off x="14442586" y="8870948"/>
            <a:ext cx="4451" cy="59"/>
          </a:xfrm>
          <a:custGeom>
            <a:rect b="b" l="l" r="r" t="t"/>
            <a:pathLst>
              <a:path extrusionOk="0" h="1" w="75">
                <a:moveTo>
                  <a:pt x="74" y="0"/>
                </a:moveTo>
                <a:lnTo>
                  <a:pt x="74" y="0"/>
                </a:lnTo>
                <a:lnTo>
                  <a:pt x="50" y="0"/>
                </a:lnTo>
                <a:lnTo>
                  <a:pt x="50" y="0"/>
                </a:lnTo>
                <a:lnTo>
                  <a:pt x="24" y="0"/>
                </a:lnTo>
                <a:lnTo>
                  <a:pt x="50" y="0"/>
                </a:lnTo>
                <a:lnTo>
                  <a:pt x="74" y="0"/>
                </a:lnTo>
                <a:close/>
                <a:moveTo>
                  <a:pt x="0" y="0"/>
                </a:moveTo>
                <a:lnTo>
                  <a:pt x="24" y="0"/>
                </a:lnTo>
                <a:close/>
              </a:path>
            </a:pathLst>
          </a:custGeom>
          <a:solidFill>
            <a:srgbClr val="1D587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ge3f4eb68f8_3_5174"/>
          <p:cNvSpPr/>
          <p:nvPr/>
        </p:nvSpPr>
        <p:spPr>
          <a:xfrm>
            <a:off x="15336338" y="7980104"/>
            <a:ext cx="59" cy="59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ge3f4eb68f8_3_5174"/>
          <p:cNvSpPr/>
          <p:nvPr/>
        </p:nvSpPr>
        <p:spPr>
          <a:xfrm>
            <a:off x="15437345" y="8128588"/>
            <a:ext cx="0" cy="59"/>
          </a:xfrm>
          <a:custGeom>
            <a:rect b="b" l="l" r="r" t="t"/>
            <a:pathLst>
              <a:path extrusionOk="0" h="1" w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ge3f4eb68f8_3_5174"/>
          <p:cNvSpPr/>
          <p:nvPr/>
        </p:nvSpPr>
        <p:spPr>
          <a:xfrm>
            <a:off x="15437345" y="8128588"/>
            <a:ext cx="0" cy="59"/>
          </a:xfrm>
          <a:custGeom>
            <a:rect b="b" l="l" r="r" t="t"/>
            <a:pathLst>
              <a:path extrusionOk="0" h="1" w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ge3f4eb68f8_3_5174"/>
          <p:cNvSpPr/>
          <p:nvPr/>
        </p:nvSpPr>
        <p:spPr>
          <a:xfrm>
            <a:off x="15437345" y="8128588"/>
            <a:ext cx="0" cy="59"/>
          </a:xfrm>
          <a:custGeom>
            <a:rect b="b" l="l" r="r" t="t"/>
            <a:pathLst>
              <a:path extrusionOk="0" h="1" w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ge3f4eb68f8_3_5174"/>
          <p:cNvSpPr/>
          <p:nvPr/>
        </p:nvSpPr>
        <p:spPr>
          <a:xfrm>
            <a:off x="15437345" y="8128588"/>
            <a:ext cx="0" cy="59"/>
          </a:xfrm>
          <a:custGeom>
            <a:rect b="b" l="l" r="r" t="t"/>
            <a:pathLst>
              <a:path extrusionOk="0" h="1" w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ge3f4eb68f8_3_5174"/>
          <p:cNvSpPr/>
          <p:nvPr/>
        </p:nvSpPr>
        <p:spPr>
          <a:xfrm>
            <a:off x="15437345" y="8128588"/>
            <a:ext cx="0" cy="1484"/>
          </a:xfrm>
          <a:custGeom>
            <a:rect b="b" l="l" r="r" t="t"/>
            <a:pathLst>
              <a:path extrusionOk="0" h="25" w="0">
                <a:moveTo>
                  <a:pt x="0" y="0"/>
                </a:moveTo>
                <a:lnTo>
                  <a:pt x="0" y="24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e3f4eb68f8_3_5174"/>
          <p:cNvSpPr/>
          <p:nvPr/>
        </p:nvSpPr>
        <p:spPr>
          <a:xfrm>
            <a:off x="15437345" y="8130012"/>
            <a:ext cx="0" cy="59"/>
          </a:xfrm>
          <a:custGeom>
            <a:rect b="b" l="l" r="r" t="t"/>
            <a:pathLst>
              <a:path extrusionOk="0" h="1" w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ge3f4eb68f8_3_5174"/>
          <p:cNvSpPr/>
          <p:nvPr/>
        </p:nvSpPr>
        <p:spPr>
          <a:xfrm>
            <a:off x="15437345" y="8130012"/>
            <a:ext cx="0" cy="59"/>
          </a:xfrm>
          <a:custGeom>
            <a:rect b="b" l="l" r="r" t="t"/>
            <a:pathLst>
              <a:path extrusionOk="0" h="1" w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ge3f4eb68f8_3_5174"/>
          <p:cNvSpPr/>
          <p:nvPr/>
        </p:nvSpPr>
        <p:spPr>
          <a:xfrm>
            <a:off x="15437345" y="8130012"/>
            <a:ext cx="0" cy="59"/>
          </a:xfrm>
          <a:custGeom>
            <a:rect b="b" l="l" r="r" t="t"/>
            <a:pathLst>
              <a:path extrusionOk="0" h="1" w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ge3f4eb68f8_3_5174"/>
          <p:cNvSpPr/>
          <p:nvPr/>
        </p:nvSpPr>
        <p:spPr>
          <a:xfrm>
            <a:off x="15245717" y="8538373"/>
            <a:ext cx="59" cy="59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e3f4eb68f8_3_5174"/>
          <p:cNvSpPr/>
          <p:nvPr/>
        </p:nvSpPr>
        <p:spPr>
          <a:xfrm>
            <a:off x="15245717" y="8539797"/>
            <a:ext cx="59" cy="59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e3f4eb68f8_3_5174"/>
          <p:cNvSpPr/>
          <p:nvPr/>
        </p:nvSpPr>
        <p:spPr>
          <a:xfrm>
            <a:off x="15245717" y="8539797"/>
            <a:ext cx="59" cy="59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ge3f4eb68f8_3_5174"/>
          <p:cNvSpPr/>
          <p:nvPr/>
        </p:nvSpPr>
        <p:spPr>
          <a:xfrm>
            <a:off x="14445554" y="8870948"/>
            <a:ext cx="11929" cy="59"/>
          </a:xfrm>
          <a:custGeom>
            <a:rect b="b" l="l" r="r" t="t"/>
            <a:pathLst>
              <a:path extrusionOk="0" h="1" w="201">
                <a:moveTo>
                  <a:pt x="24" y="0"/>
                </a:moveTo>
                <a:lnTo>
                  <a:pt x="0" y="0"/>
                </a:lnTo>
                <a:lnTo>
                  <a:pt x="24" y="0"/>
                </a:lnTo>
                <a:close/>
                <a:moveTo>
                  <a:pt x="50" y="0"/>
                </a:moveTo>
                <a:lnTo>
                  <a:pt x="24" y="0"/>
                </a:lnTo>
                <a:lnTo>
                  <a:pt x="50" y="0"/>
                </a:lnTo>
                <a:close/>
                <a:moveTo>
                  <a:pt x="74" y="0"/>
                </a:moveTo>
                <a:lnTo>
                  <a:pt x="50" y="0"/>
                </a:lnTo>
                <a:lnTo>
                  <a:pt x="74" y="0"/>
                </a:lnTo>
                <a:close/>
                <a:moveTo>
                  <a:pt x="100" y="0"/>
                </a:moveTo>
                <a:lnTo>
                  <a:pt x="74" y="0"/>
                </a:lnTo>
                <a:lnTo>
                  <a:pt x="100" y="0"/>
                </a:lnTo>
                <a:close/>
                <a:moveTo>
                  <a:pt x="124" y="0"/>
                </a:moveTo>
                <a:lnTo>
                  <a:pt x="100" y="0"/>
                </a:lnTo>
                <a:lnTo>
                  <a:pt x="124" y="0"/>
                </a:lnTo>
                <a:close/>
                <a:moveTo>
                  <a:pt x="124" y="0"/>
                </a:moveTo>
                <a:lnTo>
                  <a:pt x="124" y="0"/>
                </a:lnTo>
                <a:lnTo>
                  <a:pt x="124" y="0"/>
                </a:lnTo>
                <a:close/>
                <a:moveTo>
                  <a:pt x="150" y="0"/>
                </a:moveTo>
                <a:lnTo>
                  <a:pt x="150" y="0"/>
                </a:lnTo>
                <a:lnTo>
                  <a:pt x="150" y="0"/>
                </a:lnTo>
                <a:close/>
                <a:moveTo>
                  <a:pt x="174" y="0"/>
                </a:moveTo>
                <a:lnTo>
                  <a:pt x="174" y="0"/>
                </a:lnTo>
                <a:lnTo>
                  <a:pt x="174" y="0"/>
                </a:lnTo>
                <a:close/>
                <a:moveTo>
                  <a:pt x="200" y="0"/>
                </a:moveTo>
                <a:lnTo>
                  <a:pt x="200" y="0"/>
                </a:lnTo>
                <a:close/>
              </a:path>
            </a:pathLst>
          </a:custGeom>
          <a:solidFill>
            <a:srgbClr val="103B3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ge3f4eb68f8_3_5174"/>
          <p:cNvSpPr/>
          <p:nvPr/>
        </p:nvSpPr>
        <p:spPr>
          <a:xfrm>
            <a:off x="17288646" y="12682034"/>
            <a:ext cx="5994" cy="11988"/>
          </a:xfrm>
          <a:custGeom>
            <a:rect b="b" l="l" r="r" t="t"/>
            <a:pathLst>
              <a:path extrusionOk="0" h="202" w="101">
                <a:moveTo>
                  <a:pt x="51" y="1"/>
                </a:moveTo>
                <a:lnTo>
                  <a:pt x="1" y="201"/>
                </a:lnTo>
                <a:lnTo>
                  <a:pt x="27" y="201"/>
                </a:lnTo>
                <a:lnTo>
                  <a:pt x="101" y="1"/>
                </a:lnTo>
                <a:close/>
              </a:path>
            </a:pathLst>
          </a:custGeom>
          <a:solidFill>
            <a:srgbClr val="3C8BC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ge3f4eb68f8_3_5174"/>
          <p:cNvSpPr/>
          <p:nvPr/>
        </p:nvSpPr>
        <p:spPr>
          <a:xfrm rot="5400000">
            <a:off x="856564" y="7179633"/>
            <a:ext cx="210069" cy="209936"/>
          </a:xfrm>
          <a:custGeom>
            <a:rect b="b" l="l" r="r" t="t"/>
            <a:pathLst>
              <a:path extrusionOk="0" h="3149" w="3151">
                <a:moveTo>
                  <a:pt x="1650" y="1"/>
                </a:moveTo>
                <a:cubicBezTo>
                  <a:pt x="1616" y="1"/>
                  <a:pt x="1582" y="2"/>
                  <a:pt x="1548" y="4"/>
                </a:cubicBezTo>
                <a:cubicBezTo>
                  <a:pt x="687" y="4"/>
                  <a:pt x="1" y="691"/>
                  <a:pt x="1" y="1547"/>
                </a:cubicBezTo>
                <a:cubicBezTo>
                  <a:pt x="1" y="2522"/>
                  <a:pt x="632" y="3149"/>
                  <a:pt x="1603" y="3149"/>
                </a:cubicBezTo>
                <a:cubicBezTo>
                  <a:pt x="2518" y="3149"/>
                  <a:pt x="3150" y="2522"/>
                  <a:pt x="3150" y="1606"/>
                </a:cubicBezTo>
                <a:cubicBezTo>
                  <a:pt x="3150" y="725"/>
                  <a:pt x="2514" y="1"/>
                  <a:pt x="16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ge3f4eb68f8_3_5174"/>
          <p:cNvSpPr/>
          <p:nvPr/>
        </p:nvSpPr>
        <p:spPr>
          <a:xfrm>
            <a:off x="11982867" y="-1426664"/>
            <a:ext cx="13505369" cy="16535210"/>
          </a:xfrm>
          <a:custGeom>
            <a:rect b="b" l="l" r="r" t="t"/>
            <a:pathLst>
              <a:path extrusionOk="0" h="252138" w="202578">
                <a:moveTo>
                  <a:pt x="49912" y="232476"/>
                </a:moveTo>
                <a:cubicBezTo>
                  <a:pt x="51500" y="225110"/>
                  <a:pt x="34799" y="205171"/>
                  <a:pt x="33148" y="190947"/>
                </a:cubicBezTo>
                <a:cubicBezTo>
                  <a:pt x="31497" y="176723"/>
                  <a:pt x="37593" y="160150"/>
                  <a:pt x="40006" y="147132"/>
                </a:cubicBezTo>
                <a:cubicBezTo>
                  <a:pt x="42419" y="134115"/>
                  <a:pt x="43054" y="126177"/>
                  <a:pt x="47626" y="112842"/>
                </a:cubicBezTo>
                <a:cubicBezTo>
                  <a:pt x="52198" y="99507"/>
                  <a:pt x="57786" y="79632"/>
                  <a:pt x="67438" y="67122"/>
                </a:cubicBezTo>
                <a:cubicBezTo>
                  <a:pt x="77090" y="54613"/>
                  <a:pt x="92140" y="42611"/>
                  <a:pt x="105538" y="37785"/>
                </a:cubicBezTo>
                <a:cubicBezTo>
                  <a:pt x="118937" y="32959"/>
                  <a:pt x="136653" y="35055"/>
                  <a:pt x="147829" y="38166"/>
                </a:cubicBezTo>
                <a:cubicBezTo>
                  <a:pt x="159005" y="41278"/>
                  <a:pt x="165863" y="51628"/>
                  <a:pt x="172594" y="56454"/>
                </a:cubicBezTo>
                <a:cubicBezTo>
                  <a:pt x="179325" y="61280"/>
                  <a:pt x="185485" y="73091"/>
                  <a:pt x="188215" y="67122"/>
                </a:cubicBezTo>
                <a:cubicBezTo>
                  <a:pt x="190946" y="61153"/>
                  <a:pt x="218568" y="29022"/>
                  <a:pt x="188977" y="20640"/>
                </a:cubicBezTo>
                <a:cubicBezTo>
                  <a:pt x="159386" y="12258"/>
                  <a:pt x="38228" y="-18920"/>
                  <a:pt x="10669" y="16830"/>
                </a:cubicBezTo>
                <a:cubicBezTo>
                  <a:pt x="-16890" y="52581"/>
                  <a:pt x="17083" y="199202"/>
                  <a:pt x="23623" y="235143"/>
                </a:cubicBezTo>
                <a:cubicBezTo>
                  <a:pt x="30164" y="271084"/>
                  <a:pt x="48325" y="239842"/>
                  <a:pt x="49912" y="2324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449" name="Google Shape;1449;ge3f4eb68f8_3_5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533" y="3424134"/>
            <a:ext cx="6143333" cy="658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ge3f4eb68f8_3_5174"/>
          <p:cNvSpPr txBox="1"/>
          <p:nvPr/>
        </p:nvSpPr>
        <p:spPr>
          <a:xfrm>
            <a:off x="14141333" y="2622667"/>
            <a:ext cx="93744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1" name="Google Shape;1451;ge3f4eb68f8_3_5174"/>
          <p:cNvSpPr txBox="1"/>
          <p:nvPr/>
        </p:nvSpPr>
        <p:spPr>
          <a:xfrm>
            <a:off x="7407333" y="726533"/>
            <a:ext cx="85239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00">
                <a:solidFill>
                  <a:schemeClr val="accent3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THANK YOU</a:t>
            </a:r>
            <a:endParaRPr sz="10700">
              <a:solidFill>
                <a:schemeClr val="accent3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</p:txBody>
      </p:sp>
      <p:sp>
        <p:nvSpPr>
          <p:cNvPr id="1452" name="Google Shape;1452;ge3f4eb68f8_3_5174"/>
          <p:cNvSpPr txBox="1"/>
          <p:nvPr/>
        </p:nvSpPr>
        <p:spPr>
          <a:xfrm>
            <a:off x="11695800" y="2860933"/>
            <a:ext cx="11893500" cy="7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Thank You Kyle for  these 2 amazing, informative and funny weeks. </a:t>
            </a:r>
            <a:endParaRPr sz="10700">
              <a:solidFill>
                <a:schemeClr val="accent2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e3f4eb68f8_3_5198"/>
          <p:cNvSpPr txBox="1"/>
          <p:nvPr>
            <p:ph idx="1" type="subTitle"/>
          </p:nvPr>
        </p:nvSpPr>
        <p:spPr>
          <a:xfrm>
            <a:off x="7554800" y="11235095"/>
            <a:ext cx="9274500" cy="6024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/>
              <a:t>Please keep this slide for attribution</a:t>
            </a:r>
            <a:endParaRPr sz="3700"/>
          </a:p>
        </p:txBody>
      </p:sp>
      <p:sp>
        <p:nvSpPr>
          <p:cNvPr id="1458" name="Google Shape;1458;ge3f4eb68f8_3_5198"/>
          <p:cNvSpPr txBox="1"/>
          <p:nvPr>
            <p:ph type="title"/>
          </p:nvPr>
        </p:nvSpPr>
        <p:spPr>
          <a:xfrm>
            <a:off x="4521200" y="1196267"/>
            <a:ext cx="15341700" cy="19440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Thanks</a:t>
            </a:r>
            <a:r>
              <a:rPr lang="en-US"/>
              <a:t>!</a:t>
            </a:r>
            <a:endParaRPr/>
          </a:p>
        </p:txBody>
      </p:sp>
      <p:sp>
        <p:nvSpPr>
          <p:cNvPr id="1459" name="Google Shape;1459;ge3f4eb68f8_3_5198"/>
          <p:cNvSpPr txBox="1"/>
          <p:nvPr/>
        </p:nvSpPr>
        <p:spPr>
          <a:xfrm>
            <a:off x="2679267" y="3646800"/>
            <a:ext cx="20379300" cy="927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Slides made by:</a:t>
            </a:r>
            <a:br>
              <a:rPr b="1" lang="en-US" sz="53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b="1" lang="en-US" sz="80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Mary Grigoryan</a:t>
            </a:r>
            <a:br>
              <a:rPr b="1" lang="en-US" sz="80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</a:br>
            <a:r>
              <a:rPr b="1" lang="en-US" sz="80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Marie Nazaryan</a:t>
            </a:r>
            <a:endParaRPr b="1" sz="8000">
              <a:solidFill>
                <a:schemeClr val="accent2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Anna Hovhannisyan</a:t>
            </a:r>
            <a:endParaRPr b="1" sz="8000">
              <a:solidFill>
                <a:schemeClr val="accent2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Gevorg Babajanyan</a:t>
            </a:r>
            <a:endParaRPr b="1" sz="8000">
              <a:solidFill>
                <a:schemeClr val="accent2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Melanie Melkonyan</a:t>
            </a:r>
            <a:br>
              <a:rPr b="1" lang="en-US" sz="80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</a:br>
            <a:r>
              <a:rPr b="1" lang="en-US" sz="8000">
                <a:solidFill>
                  <a:schemeClr val="accent2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Hagop Arslanian</a:t>
            </a:r>
            <a:endParaRPr b="1" sz="8000">
              <a:solidFill>
                <a:schemeClr val="accent2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0" name="Google Shape;1460;ge3f4eb68f8_3_5198"/>
          <p:cNvSpPr txBox="1"/>
          <p:nvPr/>
        </p:nvSpPr>
        <p:spPr>
          <a:xfrm>
            <a:off x="12861200" y="5676400"/>
            <a:ext cx="10527300" cy="254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300">
                <a:solidFill>
                  <a:schemeClr val="accent3"/>
                </a:solidFill>
                <a:latin typeface="Clicker Script"/>
                <a:ea typeface="Clicker Script"/>
                <a:cs typeface="Clicker Script"/>
                <a:sym typeface="Clicker Script"/>
              </a:rPr>
              <a:t>Any Questions?</a:t>
            </a:r>
            <a:endParaRPr b="1" sz="13300">
              <a:solidFill>
                <a:schemeClr val="accent3"/>
              </a:solidFill>
              <a:latin typeface="Clicker Script"/>
              <a:ea typeface="Clicker Script"/>
              <a:cs typeface="Clicker Script"/>
              <a:sym typeface="Clicker Scrip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e2b785db6b_0_183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Ես սիրում եմ Հայաստանը</a:t>
            </a:r>
            <a:endParaRPr b="1"/>
          </a:p>
        </p:txBody>
      </p:sp>
      <p:sp>
        <p:nvSpPr>
          <p:cNvPr id="951" name="Google Shape;951;ge2b785db6b_0_183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952" name="Google Shape;952;ge2b785db6b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99" y="3147367"/>
            <a:ext cx="5041223" cy="89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ge2b785db6b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667" y="3073267"/>
            <a:ext cx="10759537" cy="605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ge2b785db6b_0_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654" y="7049336"/>
            <a:ext cx="6898930" cy="53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ge2b785db6b_0_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56802" y="3147400"/>
            <a:ext cx="7196001" cy="535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ge2b785db6b_0_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94600" y="7904933"/>
            <a:ext cx="7739131" cy="449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ge2b785db6b_0_183"/>
          <p:cNvPicPr preferRelativeResize="0"/>
          <p:nvPr/>
        </p:nvPicPr>
        <p:blipFill rotWithShape="1">
          <a:blip r:embed="rId8">
            <a:alphaModFix/>
          </a:blip>
          <a:srcRect b="0" l="0" r="46080" t="0"/>
          <a:stretch/>
        </p:blipFill>
        <p:spPr>
          <a:xfrm>
            <a:off x="20470801" y="8044266"/>
            <a:ext cx="3081994" cy="4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e2b785db6b_0_305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3"/>
              </a:rPr>
              <a:t>Digital Literacy</a:t>
            </a:r>
            <a:endParaRPr b="1"/>
          </a:p>
        </p:txBody>
      </p:sp>
      <p:pic>
        <p:nvPicPr>
          <p:cNvPr id="1466" name="Google Shape;1466;ge2b785db6b_0_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9875" y="3073263"/>
            <a:ext cx="9643024" cy="72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e2b785db6b_0_0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շնորհակալություն </a:t>
            </a:r>
            <a:r>
              <a:rPr lang="en-US"/>
              <a:t>to TUMO, Coaches, and Students </a:t>
            </a:r>
            <a:r>
              <a:rPr lang="en-US" sz="5300" u="sng">
                <a:solidFill>
                  <a:srgbClr val="1A0DAB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🙏</a:t>
            </a:r>
            <a:endParaRPr sz="5300"/>
          </a:p>
        </p:txBody>
      </p:sp>
      <p:sp>
        <p:nvSpPr>
          <p:cNvPr id="1472" name="Google Shape;1472;ge2b785db6b_0_0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ge2b785db6b_0_0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4" name="Google Shape;1474;ge2b785db6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25" y="3423675"/>
            <a:ext cx="6529126" cy="870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ge2b785db6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9942" y="3191050"/>
            <a:ext cx="9778534" cy="73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ge2b785db6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8475" y="2505250"/>
            <a:ext cx="6529126" cy="870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ge2b785db6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09050" y="7995975"/>
            <a:ext cx="3968551" cy="529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ge2b785db6b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24750" y="8685806"/>
            <a:ext cx="6529126" cy="489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ge2b785db6b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8950" y="9925800"/>
            <a:ext cx="4875802" cy="365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e2b785db6b_0_175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Introduction</a:t>
            </a:r>
            <a:endParaRPr b="1"/>
          </a:p>
        </p:txBody>
      </p:sp>
      <p:pic>
        <p:nvPicPr>
          <p:cNvPr id="963" name="Google Shape;963;ge2b785db6b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825" y="2834725"/>
            <a:ext cx="10717526" cy="80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e2b785db6b_0_24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Lab Description</a:t>
            </a:r>
            <a:endParaRPr b="1"/>
          </a:p>
        </p:txBody>
      </p:sp>
      <p:sp>
        <p:nvSpPr>
          <p:cNvPr id="969" name="Google Shape;969;ge2b785db6b_0_246"/>
          <p:cNvSpPr txBox="1"/>
          <p:nvPr>
            <p:ph idx="1" type="body"/>
          </p:nvPr>
        </p:nvSpPr>
        <p:spPr>
          <a:xfrm>
            <a:off x="831200" y="3073275"/>
            <a:ext cx="109173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2 Week Lab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Build a mobile application from nothing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First 4 Days: Learn React Native </a:t>
            </a:r>
            <a:endParaRPr/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SzPts val="3700"/>
              <a:buChar char="○"/>
            </a:pPr>
            <a:r>
              <a:rPr lang="en-US"/>
              <a:t>Build a Profile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The Rest: Design and Build a Product that helps real customers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Students work ethic: 110%</a:t>
            </a:r>
            <a:endParaRPr/>
          </a:p>
        </p:txBody>
      </p:sp>
      <p:pic>
        <p:nvPicPr>
          <p:cNvPr id="970" name="Google Shape;970;ge2b785db6b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5125" y="2286000"/>
            <a:ext cx="12192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ge2b785db6b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567" y="1728867"/>
            <a:ext cx="16346867" cy="987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2b785db6b_0_32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Goal</a:t>
            </a:r>
            <a:endParaRPr b="1"/>
          </a:p>
        </p:txBody>
      </p:sp>
      <p:sp>
        <p:nvSpPr>
          <p:cNvPr id="981" name="Google Shape;981;ge2b785db6b_0_321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00FF00"/>
                </a:highlight>
              </a:rPr>
              <a:t>BECOME</a:t>
            </a:r>
            <a:r>
              <a:rPr lang="en-US"/>
              <a:t> the magician :)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00FFFF"/>
                </a:highlight>
              </a:rPr>
              <a:t>INSPIRE</a:t>
            </a:r>
            <a:r>
              <a:rPr lang="en-US"/>
              <a:t> to create and put their dreams into reality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9900"/>
                </a:highlight>
              </a:rPr>
              <a:t>UNDERSTAND</a:t>
            </a:r>
            <a:r>
              <a:rPr lang="en-US"/>
              <a:t> how to build a product prototype like real industry companies and startups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COMMUNICATE</a:t>
            </a:r>
            <a:r>
              <a:rPr lang="en-US"/>
              <a:t> that vision to a broader audience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rPr lang="en-US" sz="5600">
                <a:highlight>
                  <a:schemeClr val="lt1"/>
                </a:highlight>
              </a:rPr>
              <a:t>AND Have Fun and Work Hard!</a:t>
            </a:r>
            <a:endParaRPr sz="5600"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2b785db6b_0_13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We went from here...</a:t>
            </a:r>
            <a:endParaRPr b="1"/>
          </a:p>
        </p:txBody>
      </p:sp>
      <p:sp>
        <p:nvSpPr>
          <p:cNvPr id="987" name="Google Shape;987;ge2b785db6b_0_13"/>
          <p:cNvSpPr txBox="1"/>
          <p:nvPr>
            <p:ph idx="1" type="body"/>
          </p:nvPr>
        </p:nvSpPr>
        <p:spPr>
          <a:xfrm>
            <a:off x="1258400" y="5117533"/>
            <a:ext cx="11564100" cy="72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What is React Native?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How to get Text on screens?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How do containers work?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What are components?</a:t>
            </a:r>
            <a:endParaRPr/>
          </a:p>
          <a:p>
            <a:pPr indent="-914400" lvl="0" marL="1219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How to fix bugs?</a:t>
            </a:r>
            <a:endParaRPr/>
          </a:p>
        </p:txBody>
      </p:sp>
      <p:pic>
        <p:nvPicPr>
          <p:cNvPr id="988" name="Google Shape;988;ge2b785db6b_0_13"/>
          <p:cNvPicPr preferRelativeResize="0"/>
          <p:nvPr/>
        </p:nvPicPr>
        <p:blipFill rotWithShape="1">
          <a:blip r:embed="rId3">
            <a:alphaModFix/>
          </a:blip>
          <a:srcRect b="0" l="66748" r="1754" t="8817"/>
          <a:stretch/>
        </p:blipFill>
        <p:spPr>
          <a:xfrm>
            <a:off x="17595267" y="3009666"/>
            <a:ext cx="6788726" cy="1065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ge2b785db6b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9379562" y="5500294"/>
            <a:ext cx="9389399" cy="7042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ional Celery Month by Slidesgo">
  <a:themeElements>
    <a:clrScheme name="Simple Light">
      <a:dk1>
        <a:srgbClr val="FFFFFF"/>
      </a:dk1>
      <a:lt1>
        <a:srgbClr val="535252"/>
      </a:lt1>
      <a:dk2>
        <a:srgbClr val="9FBA4E"/>
      </a:dk2>
      <a:lt2>
        <a:srgbClr val="1F7E30"/>
      </a:lt2>
      <a:accent1>
        <a:srgbClr val="EDF8CD"/>
      </a:accent1>
      <a:accent2>
        <a:srgbClr val="9FBA4E"/>
      </a:accent2>
      <a:accent3>
        <a:srgbClr val="628C23"/>
      </a:accent3>
      <a:accent4>
        <a:srgbClr val="DBE8B5"/>
      </a:accent4>
      <a:accent5>
        <a:srgbClr val="94BF36"/>
      </a:accent5>
      <a:accent6>
        <a:srgbClr val="DD0E3B"/>
      </a:accent6>
      <a:hlink>
        <a:srgbClr val="535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